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1130" r:id="rId3"/>
    <p:sldId id="582" r:id="rId4"/>
    <p:sldId id="1103" r:id="rId5"/>
    <p:sldId id="1160" r:id="rId6"/>
    <p:sldId id="1105" r:id="rId7"/>
    <p:sldId id="1124" r:id="rId8"/>
    <p:sldId id="1163" r:id="rId9"/>
    <p:sldId id="1136" r:id="rId10"/>
    <p:sldId id="1170" r:id="rId11"/>
    <p:sldId id="341" r:id="rId12"/>
    <p:sldId id="1144" r:id="rId13"/>
    <p:sldId id="1146" r:id="rId14"/>
    <p:sldId id="1147" r:id="rId15"/>
    <p:sldId id="1148" r:id="rId16"/>
    <p:sldId id="1167" r:id="rId17"/>
    <p:sldId id="1168" r:id="rId18"/>
    <p:sldId id="1125" r:id="rId19"/>
    <p:sldId id="1159" r:id="rId20"/>
    <p:sldId id="1127" r:id="rId21"/>
    <p:sldId id="1122" r:id="rId22"/>
    <p:sldId id="1156" r:id="rId23"/>
    <p:sldId id="1132" r:id="rId24"/>
    <p:sldId id="1153" r:id="rId25"/>
    <p:sldId id="1154" r:id="rId26"/>
    <p:sldId id="1155" r:id="rId27"/>
    <p:sldId id="1166" r:id="rId28"/>
    <p:sldId id="327" r:id="rId29"/>
    <p:sldId id="1164" r:id="rId30"/>
    <p:sldId id="1169" r:id="rId31"/>
  </p:sldIdLst>
  <p:sldSz cx="10336213" cy="7297738"/>
  <p:notesSz cx="9926638" cy="143557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79425" indent="-2222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60438" indent="-460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441450" indent="-698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922463" indent="-936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99">
          <p15:clr>
            <a:srgbClr val="A4A3A4"/>
          </p15:clr>
        </p15:guide>
        <p15:guide id="2" pos="32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0634"/>
    <a:srgbClr val="4891DC"/>
    <a:srgbClr val="66BC29"/>
    <a:srgbClr val="92D050"/>
    <a:srgbClr val="66BD29"/>
    <a:srgbClr val="00A148"/>
    <a:srgbClr val="FF9945"/>
    <a:srgbClr val="ED7D31"/>
    <a:srgbClr val="CCB34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6035C0-A453-FAFD-1175-4F0B1F8E22DD}" v="105" dt="2020-04-28T11:15:20.334"/>
    <p1510:client id="{6989789B-CCB0-4AEC-86B9-C68F2FAC735E}" v="86" dt="2020-04-28T17:03:05.762"/>
    <p1510:client id="{775054FF-FB0E-0A25-5267-BCCAFBC98B67}" v="161" dt="2020-04-28T10:38:42.534"/>
    <p1510:client id="{7B6B4A20-F63A-44C1-4571-9AE912AE4A67}" v="315" dt="2020-04-28T14:08:15.810"/>
    <p1510:client id="{ED8B41E5-A12B-886D-CA43-9EE9B68ABC61}" v="352" dt="2020-04-28T16:07:11.1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438" y="66"/>
      </p:cViewPr>
      <p:guideLst>
        <p:guide orient="horz" pos="2299"/>
        <p:guide pos="32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e_jones@hotmail.co.uk" userId="S::urn:spo:guest#alice_jones@hotmail.co.uk::" providerId="AD" clId="Web-{4B6035C0-A453-FAFD-1175-4F0B1F8E22DD}"/>
    <pc:docChg chg="modSld">
      <pc:chgData name="alice_jones@hotmail.co.uk" userId="S::urn:spo:guest#alice_jones@hotmail.co.uk::" providerId="AD" clId="Web-{4B6035C0-A453-FAFD-1175-4F0B1F8E22DD}" dt="2020-04-28T11:15:20.334" v="102" actId="20577"/>
      <pc:docMkLst>
        <pc:docMk/>
      </pc:docMkLst>
      <pc:sldChg chg="addSp delSp modSp">
        <pc:chgData name="alice_jones@hotmail.co.uk" userId="S::urn:spo:guest#alice_jones@hotmail.co.uk::" providerId="AD" clId="Web-{4B6035C0-A453-FAFD-1175-4F0B1F8E22DD}" dt="2020-04-28T11:15:20.334" v="101" actId="20577"/>
        <pc:sldMkLst>
          <pc:docMk/>
          <pc:sldMk cId="0" sldId="327"/>
        </pc:sldMkLst>
        <pc:spChg chg="mod">
          <ac:chgData name="alice_jones@hotmail.co.uk" userId="S::urn:spo:guest#alice_jones@hotmail.co.uk::" providerId="AD" clId="Web-{4B6035C0-A453-FAFD-1175-4F0B1F8E22DD}" dt="2020-04-28T11:14:05.522" v="86" actId="20577"/>
          <ac:spMkLst>
            <pc:docMk/>
            <pc:sldMk cId="0" sldId="327"/>
            <ac:spMk id="2" creationId="{80DB062A-04D0-4D41-BA9F-089236D1E391}"/>
          </ac:spMkLst>
        </pc:spChg>
        <pc:spChg chg="add mod">
          <ac:chgData name="alice_jones@hotmail.co.uk" userId="S::urn:spo:guest#alice_jones@hotmail.co.uk::" providerId="AD" clId="Web-{4B6035C0-A453-FAFD-1175-4F0B1F8E22DD}" dt="2020-04-28T11:11:30.071" v="82" actId="1076"/>
          <ac:spMkLst>
            <pc:docMk/>
            <pc:sldMk cId="0" sldId="327"/>
            <ac:spMk id="3" creationId="{EC384E0C-F2FC-49A9-B892-EF42E99B92CB}"/>
          </ac:spMkLst>
        </pc:spChg>
        <pc:spChg chg="del">
          <ac:chgData name="alice_jones@hotmail.co.uk" userId="S::urn:spo:guest#alice_jones@hotmail.co.uk::" providerId="AD" clId="Web-{4B6035C0-A453-FAFD-1175-4F0B1F8E22DD}" dt="2020-04-28T11:08:13.448" v="22"/>
          <ac:spMkLst>
            <pc:docMk/>
            <pc:sldMk cId="0" sldId="327"/>
            <ac:spMk id="4" creationId="{1C129224-4753-4204-8B85-5D493380168D}"/>
          </ac:spMkLst>
        </pc:spChg>
        <pc:spChg chg="mod">
          <ac:chgData name="alice_jones@hotmail.co.uk" userId="S::urn:spo:guest#alice_jones@hotmail.co.uk::" providerId="AD" clId="Web-{4B6035C0-A453-FAFD-1175-4F0B1F8E22DD}" dt="2020-04-28T11:15:20.334" v="101" actId="20577"/>
          <ac:spMkLst>
            <pc:docMk/>
            <pc:sldMk cId="0" sldId="327"/>
            <ac:spMk id="5" creationId="{66D97005-CF85-46E7-8E9B-DE275FC5E58B}"/>
          </ac:spMkLst>
        </pc:spChg>
      </pc:sldChg>
      <pc:sldChg chg="modSp">
        <pc:chgData name="alice_jones@hotmail.co.uk" userId="S::urn:spo:guest#alice_jones@hotmail.co.uk::" providerId="AD" clId="Web-{4B6035C0-A453-FAFD-1175-4F0B1F8E22DD}" dt="2020-04-28T11:13:38.366" v="85" actId="14100"/>
        <pc:sldMkLst>
          <pc:docMk/>
          <pc:sldMk cId="0" sldId="1122"/>
        </pc:sldMkLst>
        <pc:cxnChg chg="mod">
          <ac:chgData name="alice_jones@hotmail.co.uk" userId="S::urn:spo:guest#alice_jones@hotmail.co.uk::" providerId="AD" clId="Web-{4B6035C0-A453-FAFD-1175-4F0B1F8E22DD}" dt="2020-04-28T11:13:38.366" v="85" actId="14100"/>
          <ac:cxnSpMkLst>
            <pc:docMk/>
            <pc:sldMk cId="0" sldId="1122"/>
            <ac:cxnSpMk id="9" creationId="{F4D1606A-3D7D-49C9-81A9-EE090CF9DD93}"/>
          </ac:cxnSpMkLst>
        </pc:cxnChg>
      </pc:sldChg>
      <pc:sldChg chg="modSp">
        <pc:chgData name="alice_jones@hotmail.co.uk" userId="S::urn:spo:guest#alice_jones@hotmail.co.uk::" providerId="AD" clId="Web-{4B6035C0-A453-FAFD-1175-4F0B1F8E22DD}" dt="2020-04-28T10:40:44.465" v="21" actId="1076"/>
        <pc:sldMkLst>
          <pc:docMk/>
          <pc:sldMk cId="3753739186" sldId="1166"/>
        </pc:sldMkLst>
        <pc:spChg chg="mod">
          <ac:chgData name="alice_jones@hotmail.co.uk" userId="S::urn:spo:guest#alice_jones@hotmail.co.uk::" providerId="AD" clId="Web-{4B6035C0-A453-FAFD-1175-4F0B1F8E22DD}" dt="2020-04-28T10:40:38.027" v="18" actId="14100"/>
          <ac:spMkLst>
            <pc:docMk/>
            <pc:sldMk cId="3753739186" sldId="1166"/>
            <ac:spMk id="5" creationId="{167FCECA-C583-4D1B-935F-DA9C21A32C1E}"/>
          </ac:spMkLst>
        </pc:spChg>
        <pc:spChg chg="mod">
          <ac:chgData name="alice_jones@hotmail.co.uk" userId="S::urn:spo:guest#alice_jones@hotmail.co.uk::" providerId="AD" clId="Web-{4B6035C0-A453-FAFD-1175-4F0B1F8E22DD}" dt="2020-04-28T10:40:40.402" v="19" actId="1076"/>
          <ac:spMkLst>
            <pc:docMk/>
            <pc:sldMk cId="3753739186" sldId="1166"/>
            <ac:spMk id="15" creationId="{6E174EB0-EE09-4ABE-8B36-A833E0E8B31C}"/>
          </ac:spMkLst>
        </pc:spChg>
        <pc:spChg chg="mod">
          <ac:chgData name="alice_jones@hotmail.co.uk" userId="S::urn:spo:guest#alice_jones@hotmail.co.uk::" providerId="AD" clId="Web-{4B6035C0-A453-FAFD-1175-4F0B1F8E22DD}" dt="2020-04-28T10:40:42.184" v="20" actId="1076"/>
          <ac:spMkLst>
            <pc:docMk/>
            <pc:sldMk cId="3753739186" sldId="1166"/>
            <ac:spMk id="18" creationId="{CB6BC55E-998B-4FD9-8FCB-183B5D102B43}"/>
          </ac:spMkLst>
        </pc:spChg>
        <pc:spChg chg="mod">
          <ac:chgData name="alice_jones@hotmail.co.uk" userId="S::urn:spo:guest#alice_jones@hotmail.co.uk::" providerId="AD" clId="Web-{4B6035C0-A453-FAFD-1175-4F0B1F8E22DD}" dt="2020-04-28T10:40:44.465" v="21" actId="1076"/>
          <ac:spMkLst>
            <pc:docMk/>
            <pc:sldMk cId="3753739186" sldId="1166"/>
            <ac:spMk id="19" creationId="{D00253BC-723E-44AB-9642-AD862F1D5123}"/>
          </ac:spMkLst>
        </pc:spChg>
      </pc:sldChg>
    </pc:docChg>
  </pc:docChgLst>
  <pc:docChgLst>
    <pc:chgData name="Phil Brooke" userId="3b8de263-ba29-44a6-8343-2eefbcf4c808" providerId="ADAL" clId="{6989789B-CCB0-4AEC-86B9-C68F2FAC735E}"/>
    <pc:docChg chg="modSld">
      <pc:chgData name="Phil Brooke" userId="3b8de263-ba29-44a6-8343-2eefbcf4c808" providerId="ADAL" clId="{6989789B-CCB0-4AEC-86B9-C68F2FAC735E}" dt="2020-04-28T17:59:36.085" v="86" actId="14100"/>
      <pc:docMkLst>
        <pc:docMk/>
      </pc:docMkLst>
      <pc:sldChg chg="modSp mod modAnim">
        <pc:chgData name="Phil Brooke" userId="3b8de263-ba29-44a6-8343-2eefbcf4c808" providerId="ADAL" clId="{6989789B-CCB0-4AEC-86B9-C68F2FAC735E}" dt="2020-04-28T17:59:36.085" v="86" actId="14100"/>
        <pc:sldMkLst>
          <pc:docMk/>
          <pc:sldMk cId="62160589" sldId="1170"/>
        </pc:sldMkLst>
        <pc:spChg chg="mod">
          <ac:chgData name="Phil Brooke" userId="3b8de263-ba29-44a6-8343-2eefbcf4c808" providerId="ADAL" clId="{6989789B-CCB0-4AEC-86B9-C68F2FAC735E}" dt="2020-04-28T16:58:09.579" v="1" actId="20577"/>
          <ac:spMkLst>
            <pc:docMk/>
            <pc:sldMk cId="62160589" sldId="1170"/>
            <ac:spMk id="4" creationId="{0065A762-91F2-4503-A099-40EA4757DABE}"/>
          </ac:spMkLst>
        </pc:spChg>
        <pc:spChg chg="mod">
          <ac:chgData name="Phil Brooke" userId="3b8de263-ba29-44a6-8343-2eefbcf4c808" providerId="ADAL" clId="{6989789B-CCB0-4AEC-86B9-C68F2FAC735E}" dt="2020-04-28T17:59:36.085" v="86" actId="14100"/>
          <ac:spMkLst>
            <pc:docMk/>
            <pc:sldMk cId="62160589" sldId="1170"/>
            <ac:spMk id="7" creationId="{0927F9F4-64A3-44ED-9FCC-2352E7529A9E}"/>
          </ac:spMkLst>
        </pc:spChg>
        <pc:spChg chg="mod">
          <ac:chgData name="Phil Brooke" userId="3b8de263-ba29-44a6-8343-2eefbcf4c808" providerId="ADAL" clId="{6989789B-CCB0-4AEC-86B9-C68F2FAC735E}" dt="2020-04-28T17:01:04.395" v="82" actId="20577"/>
          <ac:spMkLst>
            <pc:docMk/>
            <pc:sldMk cId="62160589" sldId="1170"/>
            <ac:spMk id="8" creationId="{7E5A778E-3BFA-47DF-A882-32AAB00C9F85}"/>
          </ac:spMkLst>
        </pc:spChg>
      </pc:sldChg>
    </pc:docChg>
  </pc:docChgLst>
  <pc:docChgLst>
    <pc:chgData name="alice_jones@hotmail.co.uk" userId="S::urn:spo:guest#alice_jones@hotmail.co.uk::" providerId="AD" clId="Web-{775054FF-FB0E-0A25-5267-BCCAFBC98B67}"/>
    <pc:docChg chg="modSld">
      <pc:chgData name="alice_jones@hotmail.co.uk" userId="S::urn:spo:guest#alice_jones@hotmail.co.uk::" providerId="AD" clId="Web-{775054FF-FB0E-0A25-5267-BCCAFBC98B67}" dt="2020-04-28T10:38:42.534" v="159" actId="1076"/>
      <pc:docMkLst>
        <pc:docMk/>
      </pc:docMkLst>
      <pc:sldChg chg="modSp">
        <pc:chgData name="alice_jones@hotmail.co.uk" userId="S::urn:spo:guest#alice_jones@hotmail.co.uk::" providerId="AD" clId="Web-{775054FF-FB0E-0A25-5267-BCCAFBC98B67}" dt="2020-04-28T10:36:13.362" v="28" actId="20577"/>
        <pc:sldMkLst>
          <pc:docMk/>
          <pc:sldMk cId="238026876" sldId="1144"/>
        </pc:sldMkLst>
        <pc:spChg chg="mod">
          <ac:chgData name="alice_jones@hotmail.co.uk" userId="S::urn:spo:guest#alice_jones@hotmail.co.uk::" providerId="AD" clId="Web-{775054FF-FB0E-0A25-5267-BCCAFBC98B67}" dt="2020-04-28T10:36:13.362" v="28" actId="20577"/>
          <ac:spMkLst>
            <pc:docMk/>
            <pc:sldMk cId="238026876" sldId="1144"/>
            <ac:spMk id="9" creationId="{F81D55F0-94FC-41C6-A1B0-297752BEB9A4}"/>
          </ac:spMkLst>
        </pc:spChg>
      </pc:sldChg>
      <pc:sldChg chg="modSp">
        <pc:chgData name="alice_jones@hotmail.co.uk" userId="S::urn:spo:guest#alice_jones@hotmail.co.uk::" providerId="AD" clId="Web-{775054FF-FB0E-0A25-5267-BCCAFBC98B67}" dt="2020-04-28T10:37:51.409" v="150" actId="20577"/>
        <pc:sldMkLst>
          <pc:docMk/>
          <pc:sldMk cId="1236601532" sldId="1146"/>
        </pc:sldMkLst>
        <pc:spChg chg="mod">
          <ac:chgData name="alice_jones@hotmail.co.uk" userId="S::urn:spo:guest#alice_jones@hotmail.co.uk::" providerId="AD" clId="Web-{775054FF-FB0E-0A25-5267-BCCAFBC98B67}" dt="2020-04-28T10:37:51.409" v="150" actId="20577"/>
          <ac:spMkLst>
            <pc:docMk/>
            <pc:sldMk cId="1236601532" sldId="1146"/>
            <ac:spMk id="9" creationId="{F81D55F0-94FC-41C6-A1B0-297752BEB9A4}"/>
          </ac:spMkLst>
        </pc:spChg>
      </pc:sldChg>
      <pc:sldChg chg="modSp">
        <pc:chgData name="alice_jones@hotmail.co.uk" userId="S::urn:spo:guest#alice_jones@hotmail.co.uk::" providerId="AD" clId="Web-{775054FF-FB0E-0A25-5267-BCCAFBC98B67}" dt="2020-04-28T10:38:09.487" v="153" actId="1076"/>
        <pc:sldMkLst>
          <pc:docMk/>
          <pc:sldMk cId="2266534007" sldId="1147"/>
        </pc:sldMkLst>
        <pc:spChg chg="mod">
          <ac:chgData name="alice_jones@hotmail.co.uk" userId="S::urn:spo:guest#alice_jones@hotmail.co.uk::" providerId="AD" clId="Web-{775054FF-FB0E-0A25-5267-BCCAFBC98B67}" dt="2020-04-28T10:38:09.487" v="153" actId="1076"/>
          <ac:spMkLst>
            <pc:docMk/>
            <pc:sldMk cId="2266534007" sldId="1147"/>
            <ac:spMk id="9" creationId="{F81D55F0-94FC-41C6-A1B0-297752BEB9A4}"/>
          </ac:spMkLst>
        </pc:spChg>
      </pc:sldChg>
      <pc:sldChg chg="modSp">
        <pc:chgData name="alice_jones@hotmail.co.uk" userId="S::urn:spo:guest#alice_jones@hotmail.co.uk::" providerId="AD" clId="Web-{775054FF-FB0E-0A25-5267-BCCAFBC98B67}" dt="2020-04-28T10:38:14.550" v="154" actId="1076"/>
        <pc:sldMkLst>
          <pc:docMk/>
          <pc:sldMk cId="39823453" sldId="1148"/>
        </pc:sldMkLst>
        <pc:spChg chg="mod">
          <ac:chgData name="alice_jones@hotmail.co.uk" userId="S::urn:spo:guest#alice_jones@hotmail.co.uk::" providerId="AD" clId="Web-{775054FF-FB0E-0A25-5267-BCCAFBC98B67}" dt="2020-04-28T10:38:14.550" v="154" actId="1076"/>
          <ac:spMkLst>
            <pc:docMk/>
            <pc:sldMk cId="39823453" sldId="1148"/>
            <ac:spMk id="9" creationId="{F81D55F0-94FC-41C6-A1B0-297752BEB9A4}"/>
          </ac:spMkLst>
        </pc:spChg>
      </pc:sldChg>
      <pc:sldChg chg="delSp">
        <pc:chgData name="alice_jones@hotmail.co.uk" userId="S::urn:spo:guest#alice_jones@hotmail.co.uk::" providerId="AD" clId="Web-{775054FF-FB0E-0A25-5267-BCCAFBC98B67}" dt="2020-04-28T09:08:27.070" v="15"/>
        <pc:sldMkLst>
          <pc:docMk/>
          <pc:sldMk cId="3753739186" sldId="1166"/>
        </pc:sldMkLst>
        <pc:spChg chg="del">
          <ac:chgData name="alice_jones@hotmail.co.uk" userId="S::urn:spo:guest#alice_jones@hotmail.co.uk::" providerId="AD" clId="Web-{775054FF-FB0E-0A25-5267-BCCAFBC98B67}" dt="2020-04-28T09:08:27.070" v="15"/>
          <ac:spMkLst>
            <pc:docMk/>
            <pc:sldMk cId="3753739186" sldId="1166"/>
            <ac:spMk id="4" creationId="{7644C8FD-7D9A-4AEA-B5A8-2FA04EE22929}"/>
          </ac:spMkLst>
        </pc:spChg>
      </pc:sldChg>
      <pc:sldChg chg="modSp">
        <pc:chgData name="alice_jones@hotmail.co.uk" userId="S::urn:spo:guest#alice_jones@hotmail.co.uk::" providerId="AD" clId="Web-{775054FF-FB0E-0A25-5267-BCCAFBC98B67}" dt="2020-04-28T10:38:42.534" v="159" actId="1076"/>
        <pc:sldMkLst>
          <pc:docMk/>
          <pc:sldMk cId="3531957160" sldId="1167"/>
        </pc:sldMkLst>
        <pc:spChg chg="mod">
          <ac:chgData name="alice_jones@hotmail.co.uk" userId="S::urn:spo:guest#alice_jones@hotmail.co.uk::" providerId="AD" clId="Web-{775054FF-FB0E-0A25-5267-BCCAFBC98B67}" dt="2020-04-28T10:38:40.018" v="158" actId="1076"/>
          <ac:spMkLst>
            <pc:docMk/>
            <pc:sldMk cId="3531957160" sldId="1167"/>
            <ac:spMk id="7" creationId="{DF98D1A7-AA9B-4596-8B11-0EDCCC3E00E7}"/>
          </ac:spMkLst>
        </pc:spChg>
        <pc:spChg chg="mod">
          <ac:chgData name="alice_jones@hotmail.co.uk" userId="S::urn:spo:guest#alice_jones@hotmail.co.uk::" providerId="AD" clId="Web-{775054FF-FB0E-0A25-5267-BCCAFBC98B67}" dt="2020-04-28T09:07:20.444" v="10" actId="1076"/>
          <ac:spMkLst>
            <pc:docMk/>
            <pc:sldMk cId="3531957160" sldId="1167"/>
            <ac:spMk id="8" creationId="{3D66C099-A6DE-41E0-BF19-1DB493B5AB0C}"/>
          </ac:spMkLst>
        </pc:spChg>
        <pc:spChg chg="mod">
          <ac:chgData name="alice_jones@hotmail.co.uk" userId="S::urn:spo:guest#alice_jones@hotmail.co.uk::" providerId="AD" clId="Web-{775054FF-FB0E-0A25-5267-BCCAFBC98B67}" dt="2020-04-28T09:07:04.960" v="0" actId="20577"/>
          <ac:spMkLst>
            <pc:docMk/>
            <pc:sldMk cId="3531957160" sldId="1167"/>
            <ac:spMk id="9" creationId="{8A481FB9-72CF-4752-96A4-A06C6FDA2868}"/>
          </ac:spMkLst>
        </pc:spChg>
        <pc:spChg chg="mod">
          <ac:chgData name="alice_jones@hotmail.co.uk" userId="S::urn:spo:guest#alice_jones@hotmail.co.uk::" providerId="AD" clId="Web-{775054FF-FB0E-0A25-5267-BCCAFBC98B67}" dt="2020-04-28T10:38:42.534" v="159" actId="1076"/>
          <ac:spMkLst>
            <pc:docMk/>
            <pc:sldMk cId="3531957160" sldId="1167"/>
            <ac:spMk id="11" creationId="{39B568A5-1AFB-4C33-B967-423A0F06B94C}"/>
          </ac:spMkLst>
        </pc:spChg>
        <pc:spChg chg="mod">
          <ac:chgData name="alice_jones@hotmail.co.uk" userId="S::urn:spo:guest#alice_jones@hotmail.co.uk::" providerId="AD" clId="Web-{775054FF-FB0E-0A25-5267-BCCAFBC98B67}" dt="2020-04-28T09:07:29.147" v="14" actId="1076"/>
          <ac:spMkLst>
            <pc:docMk/>
            <pc:sldMk cId="3531957160" sldId="1167"/>
            <ac:spMk id="12" creationId="{DC37DA6A-681F-469A-9A56-0A887928C328}"/>
          </ac:spMkLst>
        </pc:spChg>
        <pc:spChg chg="mod">
          <ac:chgData name="alice_jones@hotmail.co.uk" userId="S::urn:spo:guest#alice_jones@hotmail.co.uk::" providerId="AD" clId="Web-{775054FF-FB0E-0A25-5267-BCCAFBC98B67}" dt="2020-04-28T09:07:07.928" v="3" actId="1076"/>
          <ac:spMkLst>
            <pc:docMk/>
            <pc:sldMk cId="3531957160" sldId="1167"/>
            <ac:spMk id="13" creationId="{C5C71F8F-625C-4ACC-BEB1-B5A73ACDC3A4}"/>
          </ac:spMkLst>
        </pc:spChg>
        <pc:spChg chg="mod">
          <ac:chgData name="alice_jones@hotmail.co.uk" userId="S::urn:spo:guest#alice_jones@hotmail.co.uk::" providerId="AD" clId="Web-{775054FF-FB0E-0A25-5267-BCCAFBC98B67}" dt="2020-04-28T09:07:10.085" v="4" actId="1076"/>
          <ac:spMkLst>
            <pc:docMk/>
            <pc:sldMk cId="3531957160" sldId="1167"/>
            <ac:spMk id="15" creationId="{82A22658-EB77-4A77-AAAC-BDEFEC3A597E}"/>
          </ac:spMkLst>
        </pc:spChg>
        <pc:spChg chg="mod">
          <ac:chgData name="alice_jones@hotmail.co.uk" userId="S::urn:spo:guest#alice_jones@hotmail.co.uk::" providerId="AD" clId="Web-{775054FF-FB0E-0A25-5267-BCCAFBC98B67}" dt="2020-04-28T09:07:11.522" v="5" actId="1076"/>
          <ac:spMkLst>
            <pc:docMk/>
            <pc:sldMk cId="3531957160" sldId="1167"/>
            <ac:spMk id="16" creationId="{0E3C95E8-014D-448C-A6F5-935200F01211}"/>
          </ac:spMkLst>
        </pc:spChg>
        <pc:picChg chg="mod">
          <ac:chgData name="alice_jones@hotmail.co.uk" userId="S::urn:spo:guest#alice_jones@hotmail.co.uk::" providerId="AD" clId="Web-{775054FF-FB0E-0A25-5267-BCCAFBC98B67}" dt="2020-04-28T09:07:13.350" v="6" actId="14100"/>
          <ac:picMkLst>
            <pc:docMk/>
            <pc:sldMk cId="3531957160" sldId="1167"/>
            <ac:picMk id="2" creationId="{CF9BD247-A350-46A8-A04D-BE23D4334CED}"/>
          </ac:picMkLst>
        </pc:picChg>
        <pc:picChg chg="mod">
          <ac:chgData name="alice_jones@hotmail.co.uk" userId="S::urn:spo:guest#alice_jones@hotmail.co.uk::" providerId="AD" clId="Web-{775054FF-FB0E-0A25-5267-BCCAFBC98B67}" dt="2020-04-28T09:07:22.522" v="11" actId="14100"/>
          <ac:picMkLst>
            <pc:docMk/>
            <pc:sldMk cId="3531957160" sldId="1167"/>
            <ac:picMk id="4" creationId="{737673C2-A76C-4CBF-83C3-2A05D5C7C17B}"/>
          </ac:picMkLst>
        </pc:picChg>
        <pc:picChg chg="mod">
          <ac:chgData name="alice_jones@hotmail.co.uk" userId="S::urn:spo:guest#alice_jones@hotmail.co.uk::" providerId="AD" clId="Web-{775054FF-FB0E-0A25-5267-BCCAFBC98B67}" dt="2020-04-28T09:07:18.429" v="9" actId="14100"/>
          <ac:picMkLst>
            <pc:docMk/>
            <pc:sldMk cId="3531957160" sldId="1167"/>
            <ac:picMk id="5" creationId="{A4BC82E9-45E4-4BBE-8656-456136AB20CD}"/>
          </ac:picMkLst>
        </pc:picChg>
        <pc:picChg chg="mod">
          <ac:chgData name="alice_jones@hotmail.co.uk" userId="S::urn:spo:guest#alice_jones@hotmail.co.uk::" providerId="AD" clId="Web-{775054FF-FB0E-0A25-5267-BCCAFBC98B67}" dt="2020-04-28T09:07:26.366" v="13" actId="14100"/>
          <ac:picMkLst>
            <pc:docMk/>
            <pc:sldMk cId="3531957160" sldId="1167"/>
            <ac:picMk id="6" creationId="{4B84B563-DB93-48BC-971E-59696384EFFE}"/>
          </ac:picMkLst>
        </pc:picChg>
      </pc:sldChg>
    </pc:docChg>
  </pc:docChgLst>
  <pc:docChgLst>
    <pc:chgData name="alice_jones@hotmail.co.uk" userId="S::urn:spo:guest#alice_jones@hotmail.co.uk::" providerId="AD" clId="Web-{36C26994-B200-A415-5A2D-72A9B21A9250}"/>
    <pc:docChg chg="modSld">
      <pc:chgData name="alice_jones@hotmail.co.uk" userId="S::urn:spo:guest#alice_jones@hotmail.co.uk::" providerId="AD" clId="Web-{36C26994-B200-A415-5A2D-72A9B21A9250}" dt="2020-04-21T13:50:31.578" v="85"/>
      <pc:docMkLst>
        <pc:docMk/>
      </pc:docMkLst>
      <pc:sldChg chg="delSp modSp delAnim">
        <pc:chgData name="alice_jones@hotmail.co.uk" userId="S::urn:spo:guest#alice_jones@hotmail.co.uk::" providerId="AD" clId="Web-{36C26994-B200-A415-5A2D-72A9B21A9250}" dt="2020-04-21T13:47:51.987" v="3" actId="20577"/>
        <pc:sldMkLst>
          <pc:docMk/>
          <pc:sldMk cId="0" sldId="1124"/>
        </pc:sldMkLst>
        <pc:spChg chg="del">
          <ac:chgData name="alice_jones@hotmail.co.uk" userId="S::urn:spo:guest#alice_jones@hotmail.co.uk::" providerId="AD" clId="Web-{36C26994-B200-A415-5A2D-72A9B21A9250}" dt="2020-04-21T13:47:39.394" v="0"/>
          <ac:spMkLst>
            <pc:docMk/>
            <pc:sldMk cId="0" sldId="1124"/>
            <ac:spMk id="2" creationId="{3D60008D-FA46-4575-86D1-368D142C0BF3}"/>
          </ac:spMkLst>
        </pc:spChg>
        <pc:spChg chg="mod">
          <ac:chgData name="alice_jones@hotmail.co.uk" userId="S::urn:spo:guest#alice_jones@hotmail.co.uk::" providerId="AD" clId="Web-{36C26994-B200-A415-5A2D-72A9B21A9250}" dt="2020-04-21T13:47:51.987" v="3" actId="20577"/>
          <ac:spMkLst>
            <pc:docMk/>
            <pc:sldMk cId="0" sldId="1124"/>
            <ac:spMk id="3" creationId="{D6EFBCE7-9610-424B-906A-E2CF3EBECC5F}"/>
          </ac:spMkLst>
        </pc:spChg>
      </pc:sldChg>
      <pc:sldChg chg="addSp delSp modSp addAnim delAnim modAnim">
        <pc:chgData name="alice_jones@hotmail.co.uk" userId="S::urn:spo:guest#alice_jones@hotmail.co.uk::" providerId="AD" clId="Web-{36C26994-B200-A415-5A2D-72A9B21A9250}" dt="2020-04-21T13:50:31.578" v="85"/>
        <pc:sldMkLst>
          <pc:docMk/>
          <pc:sldMk cId="0" sldId="1136"/>
        </pc:sldMkLst>
        <pc:spChg chg="mod">
          <ac:chgData name="alice_jones@hotmail.co.uk" userId="S::urn:spo:guest#alice_jones@hotmail.co.uk::" providerId="AD" clId="Web-{36C26994-B200-A415-5A2D-72A9B21A9250}" dt="2020-04-21T13:48:04.659" v="6" actId="1076"/>
          <ac:spMkLst>
            <pc:docMk/>
            <pc:sldMk cId="0" sldId="1136"/>
            <ac:spMk id="2" creationId="{04A32A4F-C9FF-48A2-8BED-40E3D3A7C1DC}"/>
          </ac:spMkLst>
        </pc:spChg>
        <pc:spChg chg="add mod">
          <ac:chgData name="alice_jones@hotmail.co.uk" userId="S::urn:spo:guest#alice_jones@hotmail.co.uk::" providerId="AD" clId="Web-{36C26994-B200-A415-5A2D-72A9B21A9250}" dt="2020-04-21T13:50:31.375" v="81" actId="1076"/>
          <ac:spMkLst>
            <pc:docMk/>
            <pc:sldMk cId="0" sldId="1136"/>
            <ac:spMk id="3" creationId="{F43E3A30-9EFF-4960-8404-B33F464C3EAE}"/>
          </ac:spMkLst>
        </pc:spChg>
        <pc:spChg chg="add mod">
          <ac:chgData name="alice_jones@hotmail.co.uk" userId="S::urn:spo:guest#alice_jones@hotmail.co.uk::" providerId="AD" clId="Web-{36C26994-B200-A415-5A2D-72A9B21A9250}" dt="2020-04-21T13:50:31.453" v="83"/>
          <ac:spMkLst>
            <pc:docMk/>
            <pc:sldMk cId="0" sldId="1136"/>
            <ac:spMk id="4" creationId="{B61E7CFF-A73A-498C-B28D-FC4729D7EF30}"/>
          </ac:spMkLst>
        </pc:spChg>
        <pc:spChg chg="del">
          <ac:chgData name="alice_jones@hotmail.co.uk" userId="S::urn:spo:guest#alice_jones@hotmail.co.uk::" providerId="AD" clId="Web-{36C26994-B200-A415-5A2D-72A9B21A9250}" dt="2020-04-21T13:47:59.456" v="5"/>
          <ac:spMkLst>
            <pc:docMk/>
            <pc:sldMk cId="0" sldId="1136"/>
            <ac:spMk id="26628" creationId="{E6EDCEA4-ADB3-4D06-8FD9-5E046B07F81B}"/>
          </ac:spMkLst>
        </pc:spChg>
      </pc:sldChg>
      <pc:sldChg chg="addAnim modAnim">
        <pc:chgData name="alice_jones@hotmail.co.uk" userId="S::urn:spo:guest#alice_jones@hotmail.co.uk::" providerId="AD" clId="Web-{36C26994-B200-A415-5A2D-72A9B21A9250}" dt="2020-04-21T13:48:31.690" v="18"/>
        <pc:sldMkLst>
          <pc:docMk/>
          <pc:sldMk cId="1794277817" sldId="1163"/>
        </pc:sldMkLst>
      </pc:sldChg>
    </pc:docChg>
  </pc:docChgLst>
  <pc:docChgLst>
    <pc:chgData name="alice_jones@hotmail.co.uk" userId="S::urn:spo:guest#alice_jones@hotmail.co.uk::" providerId="AD" clId="Web-{5C747398-2C61-D6ED-A360-B5855C492839}"/>
    <pc:docChg chg="modSld">
      <pc:chgData name="alice_jones@hotmail.co.uk" userId="S::urn:spo:guest#alice_jones@hotmail.co.uk::" providerId="AD" clId="Web-{5C747398-2C61-D6ED-A360-B5855C492839}" dt="2020-04-21T14:16:56.702" v="1425"/>
      <pc:docMkLst>
        <pc:docMk/>
      </pc:docMkLst>
      <pc:sldChg chg="addAnim modAnim">
        <pc:chgData name="alice_jones@hotmail.co.uk" userId="S::urn:spo:guest#alice_jones@hotmail.co.uk::" providerId="AD" clId="Web-{5C747398-2C61-D6ED-A360-B5855C492839}" dt="2020-04-21T14:16:56.702" v="1425"/>
        <pc:sldMkLst>
          <pc:docMk/>
          <pc:sldMk cId="0" sldId="327"/>
        </pc:sldMkLst>
      </pc:sldChg>
      <pc:sldChg chg="modSp">
        <pc:chgData name="alice_jones@hotmail.co.uk" userId="S::urn:spo:guest#alice_jones@hotmail.co.uk::" providerId="AD" clId="Web-{5C747398-2C61-D6ED-A360-B5855C492839}" dt="2020-04-21T14:08:11.565" v="625" actId="1076"/>
        <pc:sldMkLst>
          <pc:docMk/>
          <pc:sldMk cId="0" sldId="1127"/>
        </pc:sldMkLst>
        <pc:spChg chg="mod">
          <ac:chgData name="alice_jones@hotmail.co.uk" userId="S::urn:spo:guest#alice_jones@hotmail.co.uk::" providerId="AD" clId="Web-{5C747398-2C61-D6ED-A360-B5855C492839}" dt="2020-04-21T14:08:11.565" v="625" actId="1076"/>
          <ac:spMkLst>
            <pc:docMk/>
            <pc:sldMk cId="0" sldId="1127"/>
            <ac:spMk id="6" creationId="{F4E41489-8229-4E81-B030-DCB403DEC3C4}"/>
          </ac:spMkLst>
        </pc:spChg>
      </pc:sldChg>
      <pc:sldChg chg="modSp">
        <pc:chgData name="alice_jones@hotmail.co.uk" userId="S::urn:spo:guest#alice_jones@hotmail.co.uk::" providerId="AD" clId="Web-{5C747398-2C61-D6ED-A360-B5855C492839}" dt="2020-04-21T14:10:42.142" v="903" actId="20577"/>
        <pc:sldMkLst>
          <pc:docMk/>
          <pc:sldMk cId="0" sldId="1132"/>
        </pc:sldMkLst>
        <pc:spChg chg="mod">
          <ac:chgData name="alice_jones@hotmail.co.uk" userId="S::urn:spo:guest#alice_jones@hotmail.co.uk::" providerId="AD" clId="Web-{5C747398-2C61-D6ED-A360-B5855C492839}" dt="2020-04-21T14:10:42.142" v="903" actId="20577"/>
          <ac:spMkLst>
            <pc:docMk/>
            <pc:sldMk cId="0" sldId="1132"/>
            <ac:spMk id="2" creationId="{327701F0-78EF-47EE-8963-D33D0ED8F337}"/>
          </ac:spMkLst>
        </pc:spChg>
      </pc:sldChg>
      <pc:sldChg chg="modSp">
        <pc:chgData name="alice_jones@hotmail.co.uk" userId="S::urn:spo:guest#alice_jones@hotmail.co.uk::" providerId="AD" clId="Web-{5C747398-2C61-D6ED-A360-B5855C492839}" dt="2020-04-21T13:57:01.225" v="30" actId="20577"/>
        <pc:sldMkLst>
          <pc:docMk/>
          <pc:sldMk cId="0" sldId="1136"/>
        </pc:sldMkLst>
        <pc:spChg chg="mod">
          <ac:chgData name="alice_jones@hotmail.co.uk" userId="S::urn:spo:guest#alice_jones@hotmail.co.uk::" providerId="AD" clId="Web-{5C747398-2C61-D6ED-A360-B5855C492839}" dt="2020-04-21T13:57:01.225" v="30" actId="20577"/>
          <ac:spMkLst>
            <pc:docMk/>
            <pc:sldMk cId="0" sldId="1136"/>
            <ac:spMk id="3" creationId="{F43E3A30-9EFF-4960-8404-B33F464C3EAE}"/>
          </ac:spMkLst>
        </pc:spChg>
        <pc:spChg chg="mod">
          <ac:chgData name="alice_jones@hotmail.co.uk" userId="S::urn:spo:guest#alice_jones@hotmail.co.uk::" providerId="AD" clId="Web-{5C747398-2C61-D6ED-A360-B5855C492839}" dt="2020-04-21T13:56:29.929" v="0"/>
          <ac:spMkLst>
            <pc:docMk/>
            <pc:sldMk cId="0" sldId="1136"/>
            <ac:spMk id="4" creationId="{B61E7CFF-A73A-498C-B28D-FC4729D7EF30}"/>
          </ac:spMkLst>
        </pc:spChg>
      </pc:sldChg>
      <pc:sldChg chg="modSp">
        <pc:chgData name="alice_jones@hotmail.co.uk" userId="S::urn:spo:guest#alice_jones@hotmail.co.uk::" providerId="AD" clId="Web-{5C747398-2C61-D6ED-A360-B5855C492839}" dt="2020-04-21T13:58:29.647" v="106" actId="20577"/>
        <pc:sldMkLst>
          <pc:docMk/>
          <pc:sldMk cId="238026876" sldId="1144"/>
        </pc:sldMkLst>
        <pc:spChg chg="mod">
          <ac:chgData name="alice_jones@hotmail.co.uk" userId="S::urn:spo:guest#alice_jones@hotmail.co.uk::" providerId="AD" clId="Web-{5C747398-2C61-D6ED-A360-B5855C492839}" dt="2020-04-21T13:57:31.882" v="43" actId="14100"/>
          <ac:spMkLst>
            <pc:docMk/>
            <pc:sldMk cId="238026876" sldId="1144"/>
            <ac:spMk id="6" creationId="{52FAC71D-2813-4EFF-836C-DC345E73773D}"/>
          </ac:spMkLst>
        </pc:spChg>
        <pc:spChg chg="mod">
          <ac:chgData name="alice_jones@hotmail.co.uk" userId="S::urn:spo:guest#alice_jones@hotmail.co.uk::" providerId="AD" clId="Web-{5C747398-2C61-D6ED-A360-B5855C492839}" dt="2020-04-21T13:58:29.647" v="106" actId="20577"/>
          <ac:spMkLst>
            <pc:docMk/>
            <pc:sldMk cId="238026876" sldId="1144"/>
            <ac:spMk id="9" creationId="{F81D55F0-94FC-41C6-A1B0-297752BEB9A4}"/>
          </ac:spMkLst>
        </pc:spChg>
      </pc:sldChg>
      <pc:sldChg chg="modSp">
        <pc:chgData name="alice_jones@hotmail.co.uk" userId="S::urn:spo:guest#alice_jones@hotmail.co.uk::" providerId="AD" clId="Web-{5C747398-2C61-D6ED-A360-B5855C492839}" dt="2020-04-21T13:59:40.240" v="217" actId="20577"/>
        <pc:sldMkLst>
          <pc:docMk/>
          <pc:sldMk cId="1236601532" sldId="1146"/>
        </pc:sldMkLst>
        <pc:spChg chg="mod">
          <ac:chgData name="alice_jones@hotmail.co.uk" userId="S::urn:spo:guest#alice_jones@hotmail.co.uk::" providerId="AD" clId="Web-{5C747398-2C61-D6ED-A360-B5855C492839}" dt="2020-04-21T13:57:36.960" v="44" actId="14100"/>
          <ac:spMkLst>
            <pc:docMk/>
            <pc:sldMk cId="1236601532" sldId="1146"/>
            <ac:spMk id="6" creationId="{52FAC71D-2813-4EFF-836C-DC345E73773D}"/>
          </ac:spMkLst>
        </pc:spChg>
        <pc:spChg chg="mod">
          <ac:chgData name="alice_jones@hotmail.co.uk" userId="S::urn:spo:guest#alice_jones@hotmail.co.uk::" providerId="AD" clId="Web-{5C747398-2C61-D6ED-A360-B5855C492839}" dt="2020-04-21T13:59:40.240" v="217" actId="20577"/>
          <ac:spMkLst>
            <pc:docMk/>
            <pc:sldMk cId="1236601532" sldId="1146"/>
            <ac:spMk id="9" creationId="{F81D55F0-94FC-41C6-A1B0-297752BEB9A4}"/>
          </ac:spMkLst>
        </pc:spChg>
      </pc:sldChg>
      <pc:sldChg chg="modSp">
        <pc:chgData name="alice_jones@hotmail.co.uk" userId="S::urn:spo:guest#alice_jones@hotmail.co.uk::" providerId="AD" clId="Web-{5C747398-2C61-D6ED-A360-B5855C492839}" dt="2020-04-21T14:00:59.833" v="335" actId="1076"/>
        <pc:sldMkLst>
          <pc:docMk/>
          <pc:sldMk cId="2266534007" sldId="1147"/>
        </pc:sldMkLst>
        <pc:spChg chg="mod">
          <ac:chgData name="alice_jones@hotmail.co.uk" userId="S::urn:spo:guest#alice_jones@hotmail.co.uk::" providerId="AD" clId="Web-{5C747398-2C61-D6ED-A360-B5855C492839}" dt="2020-04-21T13:59:45.474" v="220" actId="14100"/>
          <ac:spMkLst>
            <pc:docMk/>
            <pc:sldMk cId="2266534007" sldId="1147"/>
            <ac:spMk id="6" creationId="{52FAC71D-2813-4EFF-836C-DC345E73773D}"/>
          </ac:spMkLst>
        </pc:spChg>
        <pc:spChg chg="mod">
          <ac:chgData name="alice_jones@hotmail.co.uk" userId="S::urn:spo:guest#alice_jones@hotmail.co.uk::" providerId="AD" clId="Web-{5C747398-2C61-D6ED-A360-B5855C492839}" dt="2020-04-21T14:00:59.833" v="335" actId="1076"/>
          <ac:spMkLst>
            <pc:docMk/>
            <pc:sldMk cId="2266534007" sldId="1147"/>
            <ac:spMk id="9" creationId="{F81D55F0-94FC-41C6-A1B0-297752BEB9A4}"/>
          </ac:spMkLst>
        </pc:spChg>
      </pc:sldChg>
      <pc:sldChg chg="modSp">
        <pc:chgData name="alice_jones@hotmail.co.uk" userId="S::urn:spo:guest#alice_jones@hotmail.co.uk::" providerId="AD" clId="Web-{5C747398-2C61-D6ED-A360-B5855C492839}" dt="2020-04-21T14:01:23.599" v="400" actId="20577"/>
        <pc:sldMkLst>
          <pc:docMk/>
          <pc:sldMk cId="39823453" sldId="1148"/>
        </pc:sldMkLst>
        <pc:spChg chg="mod">
          <ac:chgData name="alice_jones@hotmail.co.uk" userId="S::urn:spo:guest#alice_jones@hotmail.co.uk::" providerId="AD" clId="Web-{5C747398-2C61-D6ED-A360-B5855C492839}" dt="2020-04-21T14:00:27.552" v="294" actId="14100"/>
          <ac:spMkLst>
            <pc:docMk/>
            <pc:sldMk cId="39823453" sldId="1148"/>
            <ac:spMk id="6" creationId="{52FAC71D-2813-4EFF-836C-DC345E73773D}"/>
          </ac:spMkLst>
        </pc:spChg>
        <pc:spChg chg="mod">
          <ac:chgData name="alice_jones@hotmail.co.uk" userId="S::urn:spo:guest#alice_jones@hotmail.co.uk::" providerId="AD" clId="Web-{5C747398-2C61-D6ED-A360-B5855C492839}" dt="2020-04-21T14:01:23.599" v="400" actId="20577"/>
          <ac:spMkLst>
            <pc:docMk/>
            <pc:sldMk cId="39823453" sldId="1148"/>
            <ac:spMk id="9" creationId="{F81D55F0-94FC-41C6-A1B0-297752BEB9A4}"/>
          </ac:spMkLst>
        </pc:spChg>
      </pc:sldChg>
      <pc:sldChg chg="modSp">
        <pc:chgData name="alice_jones@hotmail.co.uk" userId="S::urn:spo:guest#alice_jones@hotmail.co.uk::" providerId="AD" clId="Web-{5C747398-2C61-D6ED-A360-B5855C492839}" dt="2020-04-21T14:10:37.892" v="899" actId="20577"/>
        <pc:sldMkLst>
          <pc:docMk/>
          <pc:sldMk cId="813646682" sldId="1153"/>
        </pc:sldMkLst>
        <pc:spChg chg="mod">
          <ac:chgData name="alice_jones@hotmail.co.uk" userId="S::urn:spo:guest#alice_jones@hotmail.co.uk::" providerId="AD" clId="Web-{5C747398-2C61-D6ED-A360-B5855C492839}" dt="2020-04-21T14:10:37.892" v="899" actId="20577"/>
          <ac:spMkLst>
            <pc:docMk/>
            <pc:sldMk cId="813646682" sldId="1153"/>
            <ac:spMk id="2" creationId="{327701F0-78EF-47EE-8963-D33D0ED8F337}"/>
          </ac:spMkLst>
        </pc:spChg>
      </pc:sldChg>
      <pc:sldChg chg="modSp">
        <pc:chgData name="alice_jones@hotmail.co.uk" userId="S::urn:spo:guest#alice_jones@hotmail.co.uk::" providerId="AD" clId="Web-{5C747398-2C61-D6ED-A360-B5855C492839}" dt="2020-04-21T14:12:00.766" v="991" actId="20577"/>
        <pc:sldMkLst>
          <pc:docMk/>
          <pc:sldMk cId="2616858192" sldId="1154"/>
        </pc:sldMkLst>
        <pc:spChg chg="mod">
          <ac:chgData name="alice_jones@hotmail.co.uk" userId="S::urn:spo:guest#alice_jones@hotmail.co.uk::" providerId="AD" clId="Web-{5C747398-2C61-D6ED-A360-B5855C492839}" dt="2020-04-21T14:12:00.766" v="991" actId="20577"/>
          <ac:spMkLst>
            <pc:docMk/>
            <pc:sldMk cId="2616858192" sldId="1154"/>
            <ac:spMk id="2" creationId="{327701F0-78EF-47EE-8963-D33D0ED8F337}"/>
          </ac:spMkLst>
        </pc:spChg>
      </pc:sldChg>
      <pc:sldChg chg="modSp">
        <pc:chgData name="alice_jones@hotmail.co.uk" userId="S::urn:spo:guest#alice_jones@hotmail.co.uk::" providerId="AD" clId="Web-{5C747398-2C61-D6ED-A360-B5855C492839}" dt="2020-04-21T14:12:55.531" v="1163" actId="20577"/>
        <pc:sldMkLst>
          <pc:docMk/>
          <pc:sldMk cId="3673127850" sldId="1155"/>
        </pc:sldMkLst>
        <pc:spChg chg="mod">
          <ac:chgData name="alice_jones@hotmail.co.uk" userId="S::urn:spo:guest#alice_jones@hotmail.co.uk::" providerId="AD" clId="Web-{5C747398-2C61-D6ED-A360-B5855C492839}" dt="2020-04-21T14:12:55.531" v="1163" actId="20577"/>
          <ac:spMkLst>
            <pc:docMk/>
            <pc:sldMk cId="3673127850" sldId="1155"/>
            <ac:spMk id="2" creationId="{327701F0-78EF-47EE-8963-D33D0ED8F337}"/>
          </ac:spMkLst>
        </pc:spChg>
      </pc:sldChg>
      <pc:sldChg chg="addSp delSp modSp addAnim modAnim">
        <pc:chgData name="alice_jones@hotmail.co.uk" userId="S::urn:spo:guest#alice_jones@hotmail.co.uk::" providerId="AD" clId="Web-{5C747398-2C61-D6ED-A360-B5855C492839}" dt="2020-04-21T14:16:30.889" v="1423"/>
        <pc:sldMkLst>
          <pc:docMk/>
          <pc:sldMk cId="3753739186" sldId="1166"/>
        </pc:sldMkLst>
        <pc:spChg chg="mod">
          <ac:chgData name="alice_jones@hotmail.co.uk" userId="S::urn:spo:guest#alice_jones@hotmail.co.uk::" providerId="AD" clId="Web-{5C747398-2C61-D6ED-A360-B5855C492839}" dt="2020-04-21T14:14:56.156" v="1343" actId="1076"/>
          <ac:spMkLst>
            <pc:docMk/>
            <pc:sldMk cId="3753739186" sldId="1166"/>
            <ac:spMk id="2" creationId="{0288B83E-6AED-4C12-B425-C91FA515CF93}"/>
          </ac:spMkLst>
        </pc:spChg>
        <pc:spChg chg="mod">
          <ac:chgData name="alice_jones@hotmail.co.uk" userId="S::urn:spo:guest#alice_jones@hotmail.co.uk::" providerId="AD" clId="Web-{5C747398-2C61-D6ED-A360-B5855C492839}" dt="2020-04-21T14:14:05.140" v="1309" actId="1076"/>
          <ac:spMkLst>
            <pc:docMk/>
            <pc:sldMk cId="3753739186" sldId="1166"/>
            <ac:spMk id="3" creationId="{ED083217-A64F-40B2-83EA-672E60EF925F}"/>
          </ac:spMkLst>
        </pc:spChg>
        <pc:spChg chg="add">
          <ac:chgData name="alice_jones@hotmail.co.uk" userId="S::urn:spo:guest#alice_jones@hotmail.co.uk::" providerId="AD" clId="Web-{5C747398-2C61-D6ED-A360-B5855C492839}" dt="2020-04-21T14:15:00.359" v="1344"/>
          <ac:spMkLst>
            <pc:docMk/>
            <pc:sldMk cId="3753739186" sldId="1166"/>
            <ac:spMk id="4" creationId="{7644C8FD-7D9A-4AEA-B5A8-2FA04EE22929}"/>
          </ac:spMkLst>
        </pc:spChg>
        <pc:spChg chg="add mod">
          <ac:chgData name="alice_jones@hotmail.co.uk" userId="S::urn:spo:guest#alice_jones@hotmail.co.uk::" providerId="AD" clId="Web-{5C747398-2C61-D6ED-A360-B5855C492839}" dt="2020-04-21T14:15:25.968" v="1392" actId="14100"/>
          <ac:spMkLst>
            <pc:docMk/>
            <pc:sldMk cId="3753739186" sldId="1166"/>
            <ac:spMk id="5" creationId="{167FCECA-C583-4D1B-935F-DA9C21A32C1E}"/>
          </ac:spMkLst>
        </pc:spChg>
        <pc:spChg chg="mod">
          <ac:chgData name="alice_jones@hotmail.co.uk" userId="S::urn:spo:guest#alice_jones@hotmail.co.uk::" providerId="AD" clId="Web-{5C747398-2C61-D6ED-A360-B5855C492839}" dt="2020-04-21T14:14:33.124" v="1329" actId="1076"/>
          <ac:spMkLst>
            <pc:docMk/>
            <pc:sldMk cId="3753739186" sldId="1166"/>
            <ac:spMk id="9" creationId="{462C8E29-4301-451C-BFED-9F83C0853FEF}"/>
          </ac:spMkLst>
        </pc:spChg>
        <pc:spChg chg="mod">
          <ac:chgData name="alice_jones@hotmail.co.uk" userId="S::urn:spo:guest#alice_jones@hotmail.co.uk::" providerId="AD" clId="Web-{5C747398-2C61-D6ED-A360-B5855C492839}" dt="2020-04-21T14:14:06.515" v="1310" actId="1076"/>
          <ac:spMkLst>
            <pc:docMk/>
            <pc:sldMk cId="3753739186" sldId="1166"/>
            <ac:spMk id="10" creationId="{9D03FD7E-7EBD-4CC5-A26F-0551FEEBB92F}"/>
          </ac:spMkLst>
        </pc:spChg>
        <pc:spChg chg="mod">
          <ac:chgData name="alice_jones@hotmail.co.uk" userId="S::urn:spo:guest#alice_jones@hotmail.co.uk::" providerId="AD" clId="Web-{5C747398-2C61-D6ED-A360-B5855C492839}" dt="2020-04-21T14:14:54.046" v="1342" actId="1076"/>
          <ac:spMkLst>
            <pc:docMk/>
            <pc:sldMk cId="3753739186" sldId="1166"/>
            <ac:spMk id="11" creationId="{D0E7614A-3980-450C-81D0-4FC786ED5AB5}"/>
          </ac:spMkLst>
        </pc:spChg>
        <pc:spChg chg="mod">
          <ac:chgData name="alice_jones@hotmail.co.uk" userId="S::urn:spo:guest#alice_jones@hotmail.co.uk::" providerId="AD" clId="Web-{5C747398-2C61-D6ED-A360-B5855C492839}" dt="2020-04-21T14:14:50.015" v="1340" actId="20577"/>
          <ac:spMkLst>
            <pc:docMk/>
            <pc:sldMk cId="3753739186" sldId="1166"/>
            <ac:spMk id="13" creationId="{478A0A77-6359-4C8E-A6F9-D3AB79938122}"/>
          </ac:spMkLst>
        </pc:spChg>
        <pc:spChg chg="add mod">
          <ac:chgData name="alice_jones@hotmail.co.uk" userId="S::urn:spo:guest#alice_jones@hotmail.co.uk::" providerId="AD" clId="Web-{5C747398-2C61-D6ED-A360-B5855C492839}" dt="2020-04-21T14:15:57.936" v="1409" actId="1076"/>
          <ac:spMkLst>
            <pc:docMk/>
            <pc:sldMk cId="3753739186" sldId="1166"/>
            <ac:spMk id="15" creationId="{6E174EB0-EE09-4ABE-8B36-A833E0E8B31C}"/>
          </ac:spMkLst>
        </pc:spChg>
        <pc:spChg chg="add del">
          <ac:chgData name="alice_jones@hotmail.co.uk" userId="S::urn:spo:guest#alice_jones@hotmail.co.uk::" providerId="AD" clId="Web-{5C747398-2C61-D6ED-A360-B5855C492839}" dt="2020-04-21T14:15:46.561" v="1403"/>
          <ac:spMkLst>
            <pc:docMk/>
            <pc:sldMk cId="3753739186" sldId="1166"/>
            <ac:spMk id="17" creationId="{E15FE291-1C4C-4FBD-BCD6-DB98B3BD9B24}"/>
          </ac:spMkLst>
        </pc:spChg>
        <pc:spChg chg="add mod">
          <ac:chgData name="alice_jones@hotmail.co.uk" userId="S::urn:spo:guest#alice_jones@hotmail.co.uk::" providerId="AD" clId="Web-{5C747398-2C61-D6ED-A360-B5855C492839}" dt="2020-04-21T14:16:01.030" v="1410" actId="1076"/>
          <ac:spMkLst>
            <pc:docMk/>
            <pc:sldMk cId="3753739186" sldId="1166"/>
            <ac:spMk id="18" creationId="{CB6BC55E-998B-4FD9-8FCB-183B5D102B43}"/>
          </ac:spMkLst>
        </pc:spChg>
        <pc:spChg chg="add mod">
          <ac:chgData name="alice_jones@hotmail.co.uk" userId="S::urn:spo:guest#alice_jones@hotmail.co.uk::" providerId="AD" clId="Web-{5C747398-2C61-D6ED-A360-B5855C492839}" dt="2020-04-21T14:16:16.718" v="1413" actId="20577"/>
          <ac:spMkLst>
            <pc:docMk/>
            <pc:sldMk cId="3753739186" sldId="1166"/>
            <ac:spMk id="19" creationId="{D00253BC-723E-44AB-9642-AD862F1D5123}"/>
          </ac:spMkLst>
        </pc:spChg>
        <pc:picChg chg="mod">
          <ac:chgData name="alice_jones@hotmail.co.uk" userId="S::urn:spo:guest#alice_jones@hotmail.co.uk::" providerId="AD" clId="Web-{5C747398-2C61-D6ED-A360-B5855C492839}" dt="2020-04-21T14:14:08.656" v="1311" actId="1076"/>
          <ac:picMkLst>
            <pc:docMk/>
            <pc:sldMk cId="3753739186" sldId="1166"/>
            <ac:picMk id="8" creationId="{2DCDBB34-5F4B-4E32-88A8-7A09B260D278}"/>
          </ac:picMkLst>
        </pc:picChg>
        <pc:picChg chg="mod">
          <ac:chgData name="alice_jones@hotmail.co.uk" userId="S::urn:spo:guest#alice_jones@hotmail.co.uk::" providerId="AD" clId="Web-{5C747398-2C61-D6ED-A360-B5855C492839}" dt="2020-04-21T14:14:10.937" v="1312" actId="1076"/>
          <ac:picMkLst>
            <pc:docMk/>
            <pc:sldMk cId="3753739186" sldId="1166"/>
            <ac:picMk id="12" creationId="{8008C65B-F52E-4A1C-8332-B3B01C5EF6C6}"/>
          </ac:picMkLst>
        </pc:picChg>
        <pc:picChg chg="mod">
          <ac:chgData name="alice_jones@hotmail.co.uk" userId="S::urn:spo:guest#alice_jones@hotmail.co.uk::" providerId="AD" clId="Web-{5C747398-2C61-D6ED-A360-B5855C492839}" dt="2020-04-21T14:14:14.156" v="1313" actId="1076"/>
          <ac:picMkLst>
            <pc:docMk/>
            <pc:sldMk cId="3753739186" sldId="1166"/>
            <ac:picMk id="14" creationId="{2480032D-5F60-4E59-B350-95962F6D3F19}"/>
          </ac:picMkLst>
        </pc:picChg>
        <pc:picChg chg="mod">
          <ac:chgData name="alice_jones@hotmail.co.uk" userId="S::urn:spo:guest#alice_jones@hotmail.co.uk::" providerId="AD" clId="Web-{5C747398-2C61-D6ED-A360-B5855C492839}" dt="2020-04-21T14:14:14.203" v="1314" actId="1076"/>
          <ac:picMkLst>
            <pc:docMk/>
            <pc:sldMk cId="3753739186" sldId="1166"/>
            <ac:picMk id="16" creationId="{FEBED24B-3B12-4BEE-945B-E175972571DC}"/>
          </ac:picMkLst>
        </pc:picChg>
      </pc:sldChg>
      <pc:sldChg chg="addSp delSp modSp addAnim modAnim">
        <pc:chgData name="alice_jones@hotmail.co.uk" userId="S::urn:spo:guest#alice_jones@hotmail.co.uk::" providerId="AD" clId="Web-{5C747398-2C61-D6ED-A360-B5855C492839}" dt="2020-04-21T14:07:48.752" v="624" actId="1076"/>
        <pc:sldMkLst>
          <pc:docMk/>
          <pc:sldMk cId="3531957160" sldId="1167"/>
        </pc:sldMkLst>
        <pc:spChg chg="mod">
          <ac:chgData name="alice_jones@hotmail.co.uk" userId="S::urn:spo:guest#alice_jones@hotmail.co.uk::" providerId="AD" clId="Web-{5C747398-2C61-D6ED-A360-B5855C492839}" dt="2020-04-21T14:07:44.893" v="623" actId="1076"/>
          <ac:spMkLst>
            <pc:docMk/>
            <pc:sldMk cId="3531957160" sldId="1167"/>
            <ac:spMk id="3" creationId="{ED083217-A64F-40B2-83EA-672E60EF925F}"/>
          </ac:spMkLst>
        </pc:spChg>
        <pc:spChg chg="mod">
          <ac:chgData name="alice_jones@hotmail.co.uk" userId="S::urn:spo:guest#alice_jones@hotmail.co.uk::" providerId="AD" clId="Web-{5C747398-2C61-D6ED-A360-B5855C492839}" dt="2020-04-21T14:03:11.285" v="486" actId="20577"/>
          <ac:spMkLst>
            <pc:docMk/>
            <pc:sldMk cId="3531957160" sldId="1167"/>
            <ac:spMk id="7" creationId="{DF98D1A7-AA9B-4596-8B11-0EDCCC3E00E7}"/>
          </ac:spMkLst>
        </pc:spChg>
        <pc:spChg chg="mod">
          <ac:chgData name="alice_jones@hotmail.co.uk" userId="S::urn:spo:guest#alice_jones@hotmail.co.uk::" providerId="AD" clId="Web-{5C747398-2C61-D6ED-A360-B5855C492839}" dt="2020-04-21T14:03:20.051" v="494" actId="20577"/>
          <ac:spMkLst>
            <pc:docMk/>
            <pc:sldMk cId="3531957160" sldId="1167"/>
            <ac:spMk id="8" creationId="{3D66C099-A6DE-41E0-BF19-1DB493B5AB0C}"/>
          </ac:spMkLst>
        </pc:spChg>
        <pc:spChg chg="add mod">
          <ac:chgData name="alice_jones@hotmail.co.uk" userId="S::urn:spo:guest#alice_jones@hotmail.co.uk::" providerId="AD" clId="Web-{5C747398-2C61-D6ED-A360-B5855C492839}" dt="2020-04-21T14:06:28.097" v="589" actId="20577"/>
          <ac:spMkLst>
            <pc:docMk/>
            <pc:sldMk cId="3531957160" sldId="1167"/>
            <ac:spMk id="9" creationId="{8A481FB9-72CF-4752-96A4-A06C6FDA2868}"/>
          </ac:spMkLst>
        </pc:spChg>
        <pc:spChg chg="mod">
          <ac:chgData name="alice_jones@hotmail.co.uk" userId="S::urn:spo:guest#alice_jones@hotmail.co.uk::" providerId="AD" clId="Web-{5C747398-2C61-D6ED-A360-B5855C492839}" dt="2020-04-21T14:07:48.752" v="624" actId="1076"/>
          <ac:spMkLst>
            <pc:docMk/>
            <pc:sldMk cId="3531957160" sldId="1167"/>
            <ac:spMk id="10" creationId="{9D03FD7E-7EBD-4CC5-A26F-0551FEEBB92F}"/>
          </ac:spMkLst>
        </pc:spChg>
        <pc:spChg chg="mod">
          <ac:chgData name="alice_jones@hotmail.co.uk" userId="S::urn:spo:guest#alice_jones@hotmail.co.uk::" providerId="AD" clId="Web-{5C747398-2C61-D6ED-A360-B5855C492839}" dt="2020-04-21T14:04:58.363" v="523" actId="1076"/>
          <ac:spMkLst>
            <pc:docMk/>
            <pc:sldMk cId="3531957160" sldId="1167"/>
            <ac:spMk id="11" creationId="{39B568A5-1AFB-4C33-B967-423A0F06B94C}"/>
          </ac:spMkLst>
        </pc:spChg>
        <pc:spChg chg="mod">
          <ac:chgData name="alice_jones@hotmail.co.uk" userId="S::urn:spo:guest#alice_jones@hotmail.co.uk::" providerId="AD" clId="Web-{5C747398-2C61-D6ED-A360-B5855C492839}" dt="2020-04-21T14:05:00.722" v="524" actId="1076"/>
          <ac:spMkLst>
            <pc:docMk/>
            <pc:sldMk cId="3531957160" sldId="1167"/>
            <ac:spMk id="12" creationId="{DC37DA6A-681F-469A-9A56-0A887928C328}"/>
          </ac:spMkLst>
        </pc:spChg>
        <pc:spChg chg="add mod">
          <ac:chgData name="alice_jones@hotmail.co.uk" userId="S::urn:spo:guest#alice_jones@hotmail.co.uk::" providerId="AD" clId="Web-{5C747398-2C61-D6ED-A360-B5855C492839}" dt="2020-04-21T14:06:44.315" v="598" actId="14100"/>
          <ac:spMkLst>
            <pc:docMk/>
            <pc:sldMk cId="3531957160" sldId="1167"/>
            <ac:spMk id="13" creationId="{C5C71F8F-625C-4ACC-BEB1-B5A73ACDC3A4}"/>
          </ac:spMkLst>
        </pc:spChg>
        <pc:spChg chg="add del">
          <ac:chgData name="alice_jones@hotmail.co.uk" userId="S::urn:spo:guest#alice_jones@hotmail.co.uk::" providerId="AD" clId="Web-{5C747398-2C61-D6ED-A360-B5855C492839}" dt="2020-04-21T14:06:50.253" v="600"/>
          <ac:spMkLst>
            <pc:docMk/>
            <pc:sldMk cId="3531957160" sldId="1167"/>
            <ac:spMk id="14" creationId="{C5C71F8F-625C-4ACC-BEB1-B5A73ACDC3A4}"/>
          </ac:spMkLst>
        </pc:spChg>
        <pc:spChg chg="add mod">
          <ac:chgData name="alice_jones@hotmail.co.uk" userId="S::urn:spo:guest#alice_jones@hotmail.co.uk::" providerId="AD" clId="Web-{5C747398-2C61-D6ED-A360-B5855C492839}" dt="2020-04-21T14:07:00.659" v="603" actId="20577"/>
          <ac:spMkLst>
            <pc:docMk/>
            <pc:sldMk cId="3531957160" sldId="1167"/>
            <ac:spMk id="15" creationId="{82A22658-EB77-4A77-AAAC-BDEFEC3A597E}"/>
          </ac:spMkLst>
        </pc:spChg>
        <pc:spChg chg="add mod">
          <ac:chgData name="alice_jones@hotmail.co.uk" userId="S::urn:spo:guest#alice_jones@hotmail.co.uk::" providerId="AD" clId="Web-{5C747398-2C61-D6ED-A360-B5855C492839}" dt="2020-04-21T14:07:07.862" v="612" actId="20577"/>
          <ac:spMkLst>
            <pc:docMk/>
            <pc:sldMk cId="3531957160" sldId="1167"/>
            <ac:spMk id="16" creationId="{0E3C95E8-014D-448C-A6F5-935200F01211}"/>
          </ac:spMkLst>
        </pc:spChg>
        <pc:picChg chg="mod">
          <ac:chgData name="alice_jones@hotmail.co.uk" userId="S::urn:spo:guest#alice_jones@hotmail.co.uk::" providerId="AD" clId="Web-{5C747398-2C61-D6ED-A360-B5855C492839}" dt="2020-04-21T14:05:05.832" v="525" actId="1076"/>
          <ac:picMkLst>
            <pc:docMk/>
            <pc:sldMk cId="3531957160" sldId="1167"/>
            <ac:picMk id="2" creationId="{CF9BD247-A350-46A8-A04D-BE23D4334CED}"/>
          </ac:picMkLst>
        </pc:picChg>
        <pc:picChg chg="mod modCrop">
          <ac:chgData name="alice_jones@hotmail.co.uk" userId="S::urn:spo:guest#alice_jones@hotmail.co.uk::" providerId="AD" clId="Web-{5C747398-2C61-D6ED-A360-B5855C492839}" dt="2020-04-21T14:05:08.363" v="526" actId="1076"/>
          <ac:picMkLst>
            <pc:docMk/>
            <pc:sldMk cId="3531957160" sldId="1167"/>
            <ac:picMk id="4" creationId="{737673C2-A76C-4CBF-83C3-2A05D5C7C17B}"/>
          </ac:picMkLst>
        </pc:picChg>
        <pc:picChg chg="mod">
          <ac:chgData name="alice_jones@hotmail.co.uk" userId="S::urn:spo:guest#alice_jones@hotmail.co.uk::" providerId="AD" clId="Web-{5C747398-2C61-D6ED-A360-B5855C492839}" dt="2020-04-21T14:05:24.035" v="528" actId="1076"/>
          <ac:picMkLst>
            <pc:docMk/>
            <pc:sldMk cId="3531957160" sldId="1167"/>
            <ac:picMk id="5" creationId="{A4BC82E9-45E4-4BBE-8656-456136AB20CD}"/>
          </ac:picMkLst>
        </pc:picChg>
        <pc:picChg chg="mod">
          <ac:chgData name="alice_jones@hotmail.co.uk" userId="S::urn:spo:guest#alice_jones@hotmail.co.uk::" providerId="AD" clId="Web-{5C747398-2C61-D6ED-A360-B5855C492839}" dt="2020-04-21T14:05:09.816" v="527" actId="1076"/>
          <ac:picMkLst>
            <pc:docMk/>
            <pc:sldMk cId="3531957160" sldId="1167"/>
            <ac:picMk id="6" creationId="{4B84B563-DB93-48BC-971E-59696384EFFE}"/>
          </ac:picMkLst>
        </pc:picChg>
      </pc:sldChg>
    </pc:docChg>
  </pc:docChgLst>
  <pc:docChgLst>
    <pc:chgData name="alice_jones@hotmail.co.uk" userId="S::urn:spo:guest#alice_jones@hotmail.co.uk::" providerId="AD" clId="Web-{50FEE08B-D841-34AD-0499-BD58BC905357}"/>
    <pc:docChg chg="modSld">
      <pc:chgData name="alice_jones@hotmail.co.uk" userId="S::urn:spo:guest#alice_jones@hotmail.co.uk::" providerId="AD" clId="Web-{50FEE08B-D841-34AD-0499-BD58BC905357}" dt="2020-04-21T13:46:54.290" v="35"/>
      <pc:docMkLst>
        <pc:docMk/>
      </pc:docMkLst>
      <pc:sldChg chg="addSp modSp addAnim modAnim">
        <pc:chgData name="alice_jones@hotmail.co.uk" userId="S::urn:spo:guest#alice_jones@hotmail.co.uk::" providerId="AD" clId="Web-{50FEE08B-D841-34AD-0499-BD58BC905357}" dt="2020-04-21T13:46:54.290" v="35"/>
        <pc:sldMkLst>
          <pc:docMk/>
          <pc:sldMk cId="0" sldId="1105"/>
        </pc:sldMkLst>
        <pc:spChg chg="add mod">
          <ac:chgData name="alice_jones@hotmail.co.uk" userId="S::urn:spo:guest#alice_jones@hotmail.co.uk::" providerId="AD" clId="Web-{50FEE08B-D841-34AD-0499-BD58BC905357}" dt="2020-04-21T13:46:54.290" v="35"/>
          <ac:spMkLst>
            <pc:docMk/>
            <pc:sldMk cId="0" sldId="1105"/>
            <ac:spMk id="4" creationId="{075E884E-4BA9-4BAC-B634-D6771AE064DC}"/>
          </ac:spMkLst>
        </pc:spChg>
      </pc:sldChg>
    </pc:docChg>
  </pc:docChgLst>
  <pc:docChgLst>
    <pc:chgData name="alice_jones@hotmail.co.uk" userId="S::urn:spo:guest#alice_jones@hotmail.co.uk::" providerId="AD" clId="Web-{7B6B4A20-F63A-44C1-4571-9AE912AE4A67}"/>
    <pc:docChg chg="addSld modSld">
      <pc:chgData name="alice_jones@hotmail.co.uk" userId="S::urn:spo:guest#alice_jones@hotmail.co.uk::" providerId="AD" clId="Web-{7B6B4A20-F63A-44C1-4571-9AE912AE4A67}" dt="2020-04-28T14:08:15.810" v="314" actId="1076"/>
      <pc:docMkLst>
        <pc:docMk/>
      </pc:docMkLst>
      <pc:sldChg chg="modSp">
        <pc:chgData name="alice_jones@hotmail.co.uk" userId="S::urn:spo:guest#alice_jones@hotmail.co.uk::" providerId="AD" clId="Web-{7B6B4A20-F63A-44C1-4571-9AE912AE4A67}" dt="2020-04-28T14:03:35.078" v="53" actId="20577"/>
        <pc:sldMkLst>
          <pc:docMk/>
          <pc:sldMk cId="0" sldId="1136"/>
        </pc:sldMkLst>
        <pc:spChg chg="mod">
          <ac:chgData name="alice_jones@hotmail.co.uk" userId="S::urn:spo:guest#alice_jones@hotmail.co.uk::" providerId="AD" clId="Web-{7B6B4A20-F63A-44C1-4571-9AE912AE4A67}" dt="2020-04-28T14:03:35.078" v="53" actId="20577"/>
          <ac:spMkLst>
            <pc:docMk/>
            <pc:sldMk cId="0" sldId="1136"/>
            <ac:spMk id="3" creationId="{F43E3A30-9EFF-4960-8404-B33F464C3EAE}"/>
          </ac:spMkLst>
        </pc:spChg>
      </pc:sldChg>
      <pc:sldChg chg="modSp">
        <pc:chgData name="alice_jones@hotmail.co.uk" userId="S::urn:spo:guest#alice_jones@hotmail.co.uk::" providerId="AD" clId="Web-{7B6B4A20-F63A-44C1-4571-9AE912AE4A67}" dt="2020-04-28T14:03:59.437" v="81" actId="20577"/>
        <pc:sldMkLst>
          <pc:docMk/>
          <pc:sldMk cId="238026876" sldId="1144"/>
        </pc:sldMkLst>
        <pc:spChg chg="mod">
          <ac:chgData name="alice_jones@hotmail.co.uk" userId="S::urn:spo:guest#alice_jones@hotmail.co.uk::" providerId="AD" clId="Web-{7B6B4A20-F63A-44C1-4571-9AE912AE4A67}" dt="2020-04-28T14:03:59.437" v="81" actId="20577"/>
          <ac:spMkLst>
            <pc:docMk/>
            <pc:sldMk cId="238026876" sldId="1144"/>
            <ac:spMk id="9" creationId="{F81D55F0-94FC-41C6-A1B0-297752BEB9A4}"/>
          </ac:spMkLst>
        </pc:spChg>
      </pc:sldChg>
      <pc:sldChg chg="modSp">
        <pc:chgData name="alice_jones@hotmail.co.uk" userId="S::urn:spo:guest#alice_jones@hotmail.co.uk::" providerId="AD" clId="Web-{7B6B4A20-F63A-44C1-4571-9AE912AE4A67}" dt="2020-04-28T14:05:24.124" v="138" actId="20577"/>
        <pc:sldMkLst>
          <pc:docMk/>
          <pc:sldMk cId="39823453" sldId="1148"/>
        </pc:sldMkLst>
        <pc:spChg chg="mod">
          <ac:chgData name="alice_jones@hotmail.co.uk" userId="S::urn:spo:guest#alice_jones@hotmail.co.uk::" providerId="AD" clId="Web-{7B6B4A20-F63A-44C1-4571-9AE912AE4A67}" dt="2020-04-28T14:05:24.124" v="138" actId="20577"/>
          <ac:spMkLst>
            <pc:docMk/>
            <pc:sldMk cId="39823453" sldId="1148"/>
            <ac:spMk id="9" creationId="{F81D55F0-94FC-41C6-A1B0-297752BEB9A4}"/>
          </ac:spMkLst>
        </pc:spChg>
      </pc:sldChg>
      <pc:sldChg chg="modSp">
        <pc:chgData name="alice_jones@hotmail.co.uk" userId="S::urn:spo:guest#alice_jones@hotmail.co.uk::" providerId="AD" clId="Web-{7B6B4A20-F63A-44C1-4571-9AE912AE4A67}" dt="2020-04-28T14:05:55.530" v="152" actId="20577"/>
        <pc:sldMkLst>
          <pc:docMk/>
          <pc:sldMk cId="2616858192" sldId="1154"/>
        </pc:sldMkLst>
        <pc:spChg chg="mod">
          <ac:chgData name="alice_jones@hotmail.co.uk" userId="S::urn:spo:guest#alice_jones@hotmail.co.uk::" providerId="AD" clId="Web-{7B6B4A20-F63A-44C1-4571-9AE912AE4A67}" dt="2020-04-28T14:05:55.530" v="152" actId="20577"/>
          <ac:spMkLst>
            <pc:docMk/>
            <pc:sldMk cId="2616858192" sldId="1154"/>
            <ac:spMk id="2" creationId="{327701F0-78EF-47EE-8963-D33D0ED8F337}"/>
          </ac:spMkLst>
        </pc:spChg>
      </pc:sldChg>
      <pc:sldChg chg="addSp delSp modSp">
        <pc:chgData name="alice_jones@hotmail.co.uk" userId="S::urn:spo:guest#alice_jones@hotmail.co.uk::" providerId="AD" clId="Web-{7B6B4A20-F63A-44C1-4571-9AE912AE4A67}" dt="2020-04-28T14:07:03.873" v="200" actId="1076"/>
        <pc:sldMkLst>
          <pc:docMk/>
          <pc:sldMk cId="2947053935" sldId="1164"/>
        </pc:sldMkLst>
        <pc:spChg chg="mod">
          <ac:chgData name="alice_jones@hotmail.co.uk" userId="S::urn:spo:guest#alice_jones@hotmail.co.uk::" providerId="AD" clId="Web-{7B6B4A20-F63A-44C1-4571-9AE912AE4A67}" dt="2020-04-28T14:07:03.873" v="200" actId="1076"/>
          <ac:spMkLst>
            <pc:docMk/>
            <pc:sldMk cId="2947053935" sldId="1164"/>
            <ac:spMk id="2" creationId="{ADDA6772-F773-4922-8294-A2C84F37C89E}"/>
          </ac:spMkLst>
        </pc:spChg>
        <pc:spChg chg="add del mod">
          <ac:chgData name="alice_jones@hotmail.co.uk" userId="S::urn:spo:guest#alice_jones@hotmail.co.uk::" providerId="AD" clId="Web-{7B6B4A20-F63A-44C1-4571-9AE912AE4A67}" dt="2020-04-28T14:06:59.764" v="199"/>
          <ac:spMkLst>
            <pc:docMk/>
            <pc:sldMk cId="2947053935" sldId="1164"/>
            <ac:spMk id="3" creationId="{F4EBFDA9-F0A2-4144-A464-797BD8587B72}"/>
          </ac:spMkLst>
        </pc:spChg>
      </pc:sldChg>
      <pc:sldChg chg="addSp delSp modSp new">
        <pc:chgData name="alice_jones@hotmail.co.uk" userId="S::urn:spo:guest#alice_jones@hotmail.co.uk::" providerId="AD" clId="Web-{7B6B4A20-F63A-44C1-4571-9AE912AE4A67}" dt="2020-04-28T14:08:15.810" v="314" actId="1076"/>
        <pc:sldMkLst>
          <pc:docMk/>
          <pc:sldMk cId="3993027485" sldId="1169"/>
        </pc:sldMkLst>
        <pc:spChg chg="add mod">
          <ac:chgData name="alice_jones@hotmail.co.uk" userId="S::urn:spo:guest#alice_jones@hotmail.co.uk::" providerId="AD" clId="Web-{7B6B4A20-F63A-44C1-4571-9AE912AE4A67}" dt="2020-04-28T14:08:15.810" v="314" actId="1076"/>
          <ac:spMkLst>
            <pc:docMk/>
            <pc:sldMk cId="3993027485" sldId="1169"/>
            <ac:spMk id="2" creationId="{7FAC195C-0495-4828-8477-74CF61536FDC}"/>
          </ac:spMkLst>
        </pc:spChg>
        <pc:spChg chg="add del">
          <ac:chgData name="alice_jones@hotmail.co.uk" userId="S::urn:spo:guest#alice_jones@hotmail.co.uk::" providerId="AD" clId="Web-{7B6B4A20-F63A-44C1-4571-9AE912AE4A67}" dt="2020-04-28T14:07:17.420" v="206"/>
          <ac:spMkLst>
            <pc:docMk/>
            <pc:sldMk cId="3993027485" sldId="1169"/>
            <ac:spMk id="3" creationId="{4C68358D-E38B-4E12-ABAC-8310B4BB8C07}"/>
          </ac:spMkLst>
        </pc:spChg>
        <pc:spChg chg="add mod">
          <ac:chgData name="alice_jones@hotmail.co.uk" userId="S::urn:spo:guest#alice_jones@hotmail.co.uk::" providerId="AD" clId="Web-{7B6B4A20-F63A-44C1-4571-9AE912AE4A67}" dt="2020-04-28T14:07:59.795" v="307" actId="1076"/>
          <ac:spMkLst>
            <pc:docMk/>
            <pc:sldMk cId="3993027485" sldId="1169"/>
            <ac:spMk id="5" creationId="{70EB0BD5-C006-4BA7-B694-5B08529E528F}"/>
          </ac:spMkLst>
        </pc:spChg>
      </pc:sldChg>
    </pc:docChg>
  </pc:docChgLst>
  <pc:docChgLst>
    <pc:chgData name="alice_jones@hotmail.co.uk" userId="S::urn:spo:guest#alice_jones@hotmail.co.uk::" providerId="AD" clId="Web-{BDC166E6-EE4F-5401-7172-C760668CF89E}"/>
    <pc:docChg chg="modSld">
      <pc:chgData name="alice_jones@hotmail.co.uk" userId="S::urn:spo:guest#alice_jones@hotmail.co.uk::" providerId="AD" clId="Web-{BDC166E6-EE4F-5401-7172-C760668CF89E}" dt="2020-04-21T13:44:52.103" v="197" actId="1076"/>
      <pc:docMkLst>
        <pc:docMk/>
      </pc:docMkLst>
      <pc:sldChg chg="modSp">
        <pc:chgData name="alice_jones@hotmail.co.uk" userId="S::urn:spo:guest#alice_jones@hotmail.co.uk::" providerId="AD" clId="Web-{BDC166E6-EE4F-5401-7172-C760668CF89E}" dt="2020-04-21T11:35:57.101" v="2" actId="1076"/>
        <pc:sldMkLst>
          <pc:docMk/>
          <pc:sldMk cId="0" sldId="341"/>
        </pc:sldMkLst>
        <pc:spChg chg="mod">
          <ac:chgData name="alice_jones@hotmail.co.uk" userId="S::urn:spo:guest#alice_jones@hotmail.co.uk::" providerId="AD" clId="Web-{BDC166E6-EE4F-5401-7172-C760668CF89E}" dt="2020-04-21T11:35:55.413" v="1" actId="1076"/>
          <ac:spMkLst>
            <pc:docMk/>
            <pc:sldMk cId="0" sldId="341"/>
            <ac:spMk id="17" creationId="{54BA8DE7-1BF3-46A1-886D-C691F252EA46}"/>
          </ac:spMkLst>
        </pc:spChg>
        <pc:spChg chg="mod">
          <ac:chgData name="alice_jones@hotmail.co.uk" userId="S::urn:spo:guest#alice_jones@hotmail.co.uk::" providerId="AD" clId="Web-{BDC166E6-EE4F-5401-7172-C760668CF89E}" dt="2020-04-21T11:35:57.101" v="2" actId="1076"/>
          <ac:spMkLst>
            <pc:docMk/>
            <pc:sldMk cId="0" sldId="341"/>
            <ac:spMk id="28683" creationId="{58344D21-15C1-44B7-A5C2-8C22573EF893}"/>
          </ac:spMkLst>
        </pc:spChg>
      </pc:sldChg>
      <pc:sldChg chg="addSp delSp modSp addAnim">
        <pc:chgData name="alice_jones@hotmail.co.uk" userId="S::urn:spo:guest#alice_jones@hotmail.co.uk::" providerId="AD" clId="Web-{BDC166E6-EE4F-5401-7172-C760668CF89E}" dt="2020-04-21T13:44:52.103" v="197" actId="1076"/>
        <pc:sldMkLst>
          <pc:docMk/>
          <pc:sldMk cId="0" sldId="582"/>
        </pc:sldMkLst>
        <pc:spChg chg="mod">
          <ac:chgData name="alice_jones@hotmail.co.uk" userId="S::urn:spo:guest#alice_jones@hotmail.co.uk::" providerId="AD" clId="Web-{BDC166E6-EE4F-5401-7172-C760668CF89E}" dt="2020-04-21T13:43:47.587" v="128" actId="1076"/>
          <ac:spMkLst>
            <pc:docMk/>
            <pc:sldMk cId="0" sldId="582"/>
            <ac:spMk id="3" creationId="{127BF167-7F0D-4ADF-BD02-F0E9FA359F93}"/>
          </ac:spMkLst>
        </pc:spChg>
        <pc:spChg chg="add del mod">
          <ac:chgData name="alice_jones@hotmail.co.uk" userId="S::urn:spo:guest#alice_jones@hotmail.co.uk::" providerId="AD" clId="Web-{BDC166E6-EE4F-5401-7172-C760668CF89E}" dt="2020-04-21T13:43:53.541" v="132"/>
          <ac:spMkLst>
            <pc:docMk/>
            <pc:sldMk cId="0" sldId="582"/>
            <ac:spMk id="4" creationId="{08A6891B-FC69-4F4A-8A05-83030597E726}"/>
          </ac:spMkLst>
        </pc:spChg>
        <pc:spChg chg="add mod">
          <ac:chgData name="alice_jones@hotmail.co.uk" userId="S::urn:spo:guest#alice_jones@hotmail.co.uk::" providerId="AD" clId="Web-{BDC166E6-EE4F-5401-7172-C760668CF89E}" dt="2020-04-21T13:44:52.103" v="197" actId="1076"/>
          <ac:spMkLst>
            <pc:docMk/>
            <pc:sldMk cId="0" sldId="582"/>
            <ac:spMk id="6" creationId="{A7AB3862-A06B-4314-A51D-5331B39BADC5}"/>
          </ac:spMkLst>
        </pc:spChg>
        <pc:spChg chg="mod">
          <ac:chgData name="alice_jones@hotmail.co.uk" userId="S::urn:spo:guest#alice_jones@hotmail.co.uk::" providerId="AD" clId="Web-{BDC166E6-EE4F-5401-7172-C760668CF89E}" dt="2020-04-21T11:35:15.007" v="0" actId="1076"/>
          <ac:spMkLst>
            <pc:docMk/>
            <pc:sldMk cId="0" sldId="582"/>
            <ac:spMk id="18434" creationId="{17E9CA41-68F8-42DB-A728-3CF54DA9C108}"/>
          </ac:spMkLst>
        </pc:spChg>
      </pc:sldChg>
      <pc:sldChg chg="addSp modSp">
        <pc:chgData name="alice_jones@hotmail.co.uk" userId="S::urn:spo:guest#alice_jones@hotmail.co.uk::" providerId="AD" clId="Web-{BDC166E6-EE4F-5401-7172-C760668CF89E}" dt="2020-04-21T11:54:53.857" v="125" actId="20577"/>
        <pc:sldMkLst>
          <pc:docMk/>
          <pc:sldMk cId="3753739186" sldId="1166"/>
        </pc:sldMkLst>
        <pc:spChg chg="add mod">
          <ac:chgData name="alice_jones@hotmail.co.uk" userId="S::urn:spo:guest#alice_jones@hotmail.co.uk::" providerId="AD" clId="Web-{BDC166E6-EE4F-5401-7172-C760668CF89E}" dt="2020-04-21T11:38:46.162" v="67" actId="20577"/>
          <ac:spMkLst>
            <pc:docMk/>
            <pc:sldMk cId="3753739186" sldId="1166"/>
            <ac:spMk id="2" creationId="{0288B83E-6AED-4C12-B425-C91FA515CF93}"/>
          </ac:spMkLst>
        </pc:spChg>
        <pc:spChg chg="mod">
          <ac:chgData name="alice_jones@hotmail.co.uk" userId="S::urn:spo:guest#alice_jones@hotmail.co.uk::" providerId="AD" clId="Web-{BDC166E6-EE4F-5401-7172-C760668CF89E}" dt="2020-04-21T11:54:53.857" v="125" actId="20577"/>
          <ac:spMkLst>
            <pc:docMk/>
            <pc:sldMk cId="3753739186" sldId="1166"/>
            <ac:spMk id="3" creationId="{ED083217-A64F-40B2-83EA-672E60EF925F}"/>
          </ac:spMkLst>
        </pc:spChg>
        <pc:spChg chg="add mod">
          <ac:chgData name="alice_jones@hotmail.co.uk" userId="S::urn:spo:guest#alice_jones@hotmail.co.uk::" providerId="AD" clId="Web-{BDC166E6-EE4F-5401-7172-C760668CF89E}" dt="2020-04-21T11:38:56.365" v="74" actId="20577"/>
          <ac:spMkLst>
            <pc:docMk/>
            <pc:sldMk cId="3753739186" sldId="1166"/>
            <ac:spMk id="9" creationId="{462C8E29-4301-451C-BFED-9F83C0853FEF}"/>
          </ac:spMkLst>
        </pc:spChg>
        <pc:spChg chg="add mod">
          <ac:chgData name="alice_jones@hotmail.co.uk" userId="S::urn:spo:guest#alice_jones@hotmail.co.uk::" providerId="AD" clId="Web-{BDC166E6-EE4F-5401-7172-C760668CF89E}" dt="2020-04-21T11:39:16.068" v="100" actId="20577"/>
          <ac:spMkLst>
            <pc:docMk/>
            <pc:sldMk cId="3753739186" sldId="1166"/>
            <ac:spMk id="11" creationId="{D0E7614A-3980-450C-81D0-4FC786ED5AB5}"/>
          </ac:spMkLst>
        </pc:spChg>
        <pc:spChg chg="add mod">
          <ac:chgData name="alice_jones@hotmail.co.uk" userId="S::urn:spo:guest#alice_jones@hotmail.co.uk::" providerId="AD" clId="Web-{BDC166E6-EE4F-5401-7172-C760668CF89E}" dt="2020-04-21T11:39:23.474" v="108" actId="1076"/>
          <ac:spMkLst>
            <pc:docMk/>
            <pc:sldMk cId="3753739186" sldId="1166"/>
            <ac:spMk id="13" creationId="{478A0A77-6359-4C8E-A6F9-D3AB79938122}"/>
          </ac:spMkLst>
        </pc:spChg>
      </pc:sldChg>
      <pc:sldChg chg="modSp">
        <pc:chgData name="alice_jones@hotmail.co.uk" userId="S::urn:spo:guest#alice_jones@hotmail.co.uk::" providerId="AD" clId="Web-{BDC166E6-EE4F-5401-7172-C760668CF89E}" dt="2020-04-21T11:38:03.349" v="14" actId="1076"/>
        <pc:sldMkLst>
          <pc:docMk/>
          <pc:sldMk cId="3531957160" sldId="1167"/>
        </pc:sldMkLst>
        <pc:spChg chg="mod">
          <ac:chgData name="alice_jones@hotmail.co.uk" userId="S::urn:spo:guest#alice_jones@hotmail.co.uk::" providerId="AD" clId="Web-{BDC166E6-EE4F-5401-7172-C760668CF89E}" dt="2020-04-21T11:37:57.053" v="13"/>
          <ac:spMkLst>
            <pc:docMk/>
            <pc:sldMk cId="3531957160" sldId="1167"/>
            <ac:spMk id="3" creationId="{ED083217-A64F-40B2-83EA-672E60EF925F}"/>
          </ac:spMkLst>
        </pc:spChg>
        <pc:spChg chg="mod">
          <ac:chgData name="alice_jones@hotmail.co.uk" userId="S::urn:spo:guest#alice_jones@hotmail.co.uk::" providerId="AD" clId="Web-{BDC166E6-EE4F-5401-7172-C760668CF89E}" dt="2020-04-21T11:38:03.349" v="14" actId="1076"/>
          <ac:spMkLst>
            <pc:docMk/>
            <pc:sldMk cId="3531957160" sldId="1167"/>
            <ac:spMk id="8" creationId="{3D66C099-A6DE-41E0-BF19-1DB493B5AB0C}"/>
          </ac:spMkLst>
        </pc:spChg>
      </pc:sldChg>
      <pc:sldChg chg="addSp delSp modSp">
        <pc:chgData name="alice_jones@hotmail.co.uk" userId="S::urn:spo:guest#alice_jones@hotmail.co.uk::" providerId="AD" clId="Web-{BDC166E6-EE4F-5401-7172-C760668CF89E}" dt="2020-04-21T11:37:38.881" v="12" actId="1076"/>
        <pc:sldMkLst>
          <pc:docMk/>
          <pc:sldMk cId="1260932034" sldId="1168"/>
        </pc:sldMkLst>
        <pc:spChg chg="add mod ord">
          <ac:chgData name="alice_jones@hotmail.co.uk" userId="S::urn:spo:guest#alice_jones@hotmail.co.uk::" providerId="AD" clId="Web-{BDC166E6-EE4F-5401-7172-C760668CF89E}" dt="2020-04-21T11:37:38.881" v="12" actId="1076"/>
          <ac:spMkLst>
            <pc:docMk/>
            <pc:sldMk cId="1260932034" sldId="1168"/>
            <ac:spMk id="3" creationId="{C5818C1B-FD89-4E63-BE3C-59DEAD05F514}"/>
          </ac:spMkLst>
        </pc:spChg>
        <pc:spChg chg="del">
          <ac:chgData name="alice_jones@hotmail.co.uk" userId="S::urn:spo:guest#alice_jones@hotmail.co.uk::" providerId="AD" clId="Web-{BDC166E6-EE4F-5401-7172-C760668CF89E}" dt="2020-04-21T11:36:31.288" v="4"/>
          <ac:spMkLst>
            <pc:docMk/>
            <pc:sldMk cId="1260932034" sldId="1168"/>
            <ac:spMk id="4" creationId="{3E2FD5C3-6003-47FA-A49E-9ACCF46C9E01}"/>
          </ac:spMkLst>
        </pc:spChg>
      </pc:sldChg>
    </pc:docChg>
  </pc:docChgLst>
  <pc:docChgLst>
    <pc:chgData name="alice_jones@hotmail.co.uk" userId="S::urn:spo:guest#alice_jones@hotmail.co.uk::" providerId="AD" clId="Web-{ED8B41E5-A12B-886D-CA43-9EE9B68ABC61}"/>
    <pc:docChg chg="addSld modSld">
      <pc:chgData name="alice_jones@hotmail.co.uk" userId="S::urn:spo:guest#alice_jones@hotmail.co.uk::" providerId="AD" clId="Web-{ED8B41E5-A12B-886D-CA43-9EE9B68ABC61}" dt="2020-04-28T16:07:11.103" v="350"/>
      <pc:docMkLst>
        <pc:docMk/>
      </pc:docMkLst>
      <pc:sldChg chg="addSp delSp modSp new addAnim modAnim">
        <pc:chgData name="alice_jones@hotmail.co.uk" userId="S::urn:spo:guest#alice_jones@hotmail.co.uk::" providerId="AD" clId="Web-{ED8B41E5-A12B-886D-CA43-9EE9B68ABC61}" dt="2020-04-28T16:07:11.103" v="350"/>
        <pc:sldMkLst>
          <pc:docMk/>
          <pc:sldMk cId="62160589" sldId="1170"/>
        </pc:sldMkLst>
        <pc:spChg chg="add mod">
          <ac:chgData name="alice_jones@hotmail.co.uk" userId="S::urn:spo:guest#alice_jones@hotmail.co.uk::" providerId="AD" clId="Web-{ED8B41E5-A12B-886D-CA43-9EE9B68ABC61}" dt="2020-04-28T16:02:08.947" v="108" actId="1076"/>
          <ac:spMkLst>
            <pc:docMk/>
            <pc:sldMk cId="62160589" sldId="1170"/>
            <ac:spMk id="2" creationId="{1DB6F95A-E747-43AE-9FD0-109AE31FBC8A}"/>
          </ac:spMkLst>
        </pc:spChg>
        <pc:spChg chg="add mod">
          <ac:chgData name="alice_jones@hotmail.co.uk" userId="S::urn:spo:guest#alice_jones@hotmail.co.uk::" providerId="AD" clId="Web-{ED8B41E5-A12B-886D-CA43-9EE9B68ABC61}" dt="2020-04-28T16:01:36.931" v="84" actId="20577"/>
          <ac:spMkLst>
            <pc:docMk/>
            <pc:sldMk cId="62160589" sldId="1170"/>
            <ac:spMk id="3" creationId="{E184D3F5-6525-46DE-A095-19B9E2F6F552}"/>
          </ac:spMkLst>
        </pc:spChg>
        <pc:spChg chg="add mod">
          <ac:chgData name="alice_jones@hotmail.co.uk" userId="S::urn:spo:guest#alice_jones@hotmail.co.uk::" providerId="AD" clId="Web-{ED8B41E5-A12B-886D-CA43-9EE9B68ABC61}" dt="2020-04-28T16:02:15.572" v="110" actId="1076"/>
          <ac:spMkLst>
            <pc:docMk/>
            <pc:sldMk cId="62160589" sldId="1170"/>
            <ac:spMk id="4" creationId="{0065A762-91F2-4503-A099-40EA4757DABE}"/>
          </ac:spMkLst>
        </pc:spChg>
        <pc:spChg chg="add del mod">
          <ac:chgData name="alice_jones@hotmail.co.uk" userId="S::urn:spo:guest#alice_jones@hotmail.co.uk::" providerId="AD" clId="Web-{ED8B41E5-A12B-886D-CA43-9EE9B68ABC61}" dt="2020-04-28T16:03:41.994" v="267"/>
          <ac:spMkLst>
            <pc:docMk/>
            <pc:sldMk cId="62160589" sldId="1170"/>
            <ac:spMk id="5" creationId="{59974ECE-6479-4E7D-AB87-432DDECAF822}"/>
          </ac:spMkLst>
        </pc:spChg>
        <pc:spChg chg="add del mod">
          <ac:chgData name="alice_jones@hotmail.co.uk" userId="S::urn:spo:guest#alice_jones@hotmail.co.uk::" providerId="AD" clId="Web-{ED8B41E5-A12B-886D-CA43-9EE9B68ABC61}" dt="2020-04-28T16:03:25.228" v="263"/>
          <ac:spMkLst>
            <pc:docMk/>
            <pc:sldMk cId="62160589" sldId="1170"/>
            <ac:spMk id="6" creationId="{6D78403B-ABD0-47E6-ADD6-77DD8AD26336}"/>
          </ac:spMkLst>
        </pc:spChg>
        <pc:spChg chg="add mod">
          <ac:chgData name="alice_jones@hotmail.co.uk" userId="S::urn:spo:guest#alice_jones@hotmail.co.uk::" providerId="AD" clId="Web-{ED8B41E5-A12B-886D-CA43-9EE9B68ABC61}" dt="2020-04-28T16:05:49.900" v="302" actId="1076"/>
          <ac:spMkLst>
            <pc:docMk/>
            <pc:sldMk cId="62160589" sldId="1170"/>
            <ac:spMk id="7" creationId="{0927F9F4-64A3-44ED-9FCC-2352E7529A9E}"/>
          </ac:spMkLst>
        </pc:spChg>
        <pc:spChg chg="add mod">
          <ac:chgData name="alice_jones@hotmail.co.uk" userId="S::urn:spo:guest#alice_jones@hotmail.co.uk::" providerId="AD" clId="Web-{ED8B41E5-A12B-886D-CA43-9EE9B68ABC61}" dt="2020-04-28T16:07:11.010" v="348" actId="20577"/>
          <ac:spMkLst>
            <pc:docMk/>
            <pc:sldMk cId="62160589" sldId="1170"/>
            <ac:spMk id="8" creationId="{7E5A778E-3BFA-47DF-A882-32AAB00C9F8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28FAB3-21F0-492B-91FA-B02DC3ADA6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719138"/>
          </a:xfrm>
          <a:prstGeom prst="rect">
            <a:avLst/>
          </a:prstGeom>
        </p:spPr>
        <p:txBody>
          <a:bodyPr vert="horz" lIns="132730" tIns="66366" rIns="132730" bIns="66366" rtlCol="0"/>
          <a:lstStyle>
            <a:lvl1pPr algn="l" eaLnBrk="1" hangingPunct="1">
              <a:defRPr sz="17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EEEEC-84B9-4A18-B7B3-1EDF2F6153D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719138"/>
          </a:xfrm>
          <a:prstGeom prst="rect">
            <a:avLst/>
          </a:prstGeom>
        </p:spPr>
        <p:txBody>
          <a:bodyPr vert="horz" lIns="132730" tIns="66366" rIns="132730" bIns="66366" rtlCol="0"/>
          <a:lstStyle>
            <a:lvl1pPr algn="r" eaLnBrk="1" hangingPunct="1">
              <a:defRPr sz="17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97CF47C-5F03-4C31-AD62-374C39904620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C4F8BC0-B517-4CC1-872A-31CB0E6150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1077913"/>
            <a:ext cx="7621588" cy="5381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30" tIns="66366" rIns="132730" bIns="66366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EC7B57F-315B-4654-9A08-0A691B2E6D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2188" y="6818313"/>
            <a:ext cx="7942262" cy="6459537"/>
          </a:xfrm>
          <a:prstGeom prst="rect">
            <a:avLst/>
          </a:prstGeom>
        </p:spPr>
        <p:txBody>
          <a:bodyPr vert="horz" lIns="132730" tIns="66366" rIns="132730" bIns="6636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D66BD-3070-4A9D-89E6-4ACA1B9CA5D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13635038"/>
            <a:ext cx="4302125" cy="719137"/>
          </a:xfrm>
          <a:prstGeom prst="rect">
            <a:avLst/>
          </a:prstGeom>
        </p:spPr>
        <p:txBody>
          <a:bodyPr vert="horz" lIns="132730" tIns="66366" rIns="132730" bIns="66366" rtlCol="0" anchor="b"/>
          <a:lstStyle>
            <a:lvl1pPr algn="l" eaLnBrk="1" hangingPunct="1">
              <a:defRPr sz="17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34D03-EF70-45A5-BE40-8CAD6B4867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22925" y="13635038"/>
            <a:ext cx="4302125" cy="719137"/>
          </a:xfrm>
          <a:prstGeom prst="rect">
            <a:avLst/>
          </a:prstGeom>
        </p:spPr>
        <p:txBody>
          <a:bodyPr vert="horz" wrap="square" lIns="132730" tIns="66366" rIns="132730" bIns="6636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700" smtClean="0"/>
            </a:lvl1pPr>
          </a:lstStyle>
          <a:p>
            <a:pPr>
              <a:defRPr/>
            </a:pPr>
            <a:fld id="{A797A09C-8788-4571-A647-4C361A8C014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942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043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4145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2246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04075" algn="l" defTabSz="96163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84891" algn="l" defTabSz="96163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65706" algn="l" defTabSz="96163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46521" algn="l" defTabSz="96163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A15835ED-DA8C-4882-BD98-07A480EE2F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FABFB747-0C73-4CCE-A429-DD62E613B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altLang="en-US"/>
              <a:t>Discuss anything they already know about pigs. </a:t>
            </a:r>
          </a:p>
          <a:p>
            <a:pPr marL="285750" indent="-285750">
              <a:buFontTx/>
              <a:buChar char="-"/>
              <a:defRPr/>
            </a:pPr>
            <a:r>
              <a:rPr lang="en-GB" altLang="en-US"/>
              <a:t>What do they look like?</a:t>
            </a:r>
          </a:p>
          <a:p>
            <a:pPr marL="285750" indent="-285750">
              <a:buFontTx/>
              <a:buChar char="-"/>
              <a:defRPr/>
            </a:pPr>
            <a:r>
              <a:rPr lang="en-GB" altLang="en-US"/>
              <a:t>What do they eat?</a:t>
            </a:r>
          </a:p>
          <a:p>
            <a:pPr marL="285750" indent="-285750">
              <a:buFontTx/>
              <a:buChar char="-"/>
              <a:defRPr/>
            </a:pPr>
            <a:r>
              <a:rPr lang="en-GB" altLang="en-US"/>
              <a:t>Have they seen pigs in real life and if so when? What were they doing?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D73FF862-DE1D-425F-8765-D243074B26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FE632E6-3E4C-450F-9336-D75CA4C99040}" type="slidenum">
              <a:rPr lang="en-GB" altLang="en-US"/>
              <a:pPr/>
              <a:t>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6E3CAC60-57F0-4E1B-B88A-CD351EC090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D4BB0A4E-7164-4AFA-8F1E-F62B725BB4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What do you think these pigs are doing? Discuss.</a:t>
            </a:r>
          </a:p>
          <a:p>
            <a:endParaRPr lang="en-GB" altLang="en-US"/>
          </a:p>
          <a:p>
            <a:r>
              <a:rPr lang="en-GB" altLang="en-US"/>
              <a:t>They’re rooting for food such as roots and worms! Pigs are very good at foraging for food.</a:t>
            </a: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DCAC4F7C-1B9A-439F-82ED-0719D19F1E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0CBF317-1335-4E7A-8098-EA6FF355663D}" type="slidenum">
              <a:rPr lang="en-GB" altLang="en-US"/>
              <a:pPr/>
              <a:t>19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31">
            <a:extLst>
              <a:ext uri="{FF2B5EF4-FFF2-40B4-BE49-F238E27FC236}">
                <a16:creationId xmlns:a16="http://schemas.microsoft.com/office/drawing/2014/main" id="{5CF14C96-2EA5-4795-9A01-FFC421EF7C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9325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9325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9325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9325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14793B-4D55-4541-A656-782B52EC9C4D}" type="slidenum">
              <a:rPr lang="en-US" altLang="en-US" sz="12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20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FEAEF640-2379-48B5-A660-95359D20B6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285F5439-9E2F-408C-96C3-1A6744CDDD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Pigs spend up to 9 hours a day foraging for food! Rooting, grazing and browsing.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The diet is high in fibre which helps to satisfy her hunger.</a:t>
            </a:r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9AF8B6A2-3A48-4DD5-8E25-C2FAF249CA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AA287D25-4716-40DD-BFEE-1333CD050B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Look at each photo and think about which is best suited to the sow.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1BF22594-5F31-4E4C-BA6E-1E8FD2BE3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CFB446E-BE54-4C29-B808-B0D38E533446}" type="slidenum">
              <a:rPr lang="en-GB" altLang="en-US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54657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777C1D57-1A61-4D0F-8E6B-938F734E4B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950B041E-24EE-4190-87E1-5043743EB8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  <a:p>
            <a:r>
              <a:rPr lang="en-GB" altLang="en-US"/>
              <a:t>Show</a:t>
            </a:r>
          </a:p>
          <a:p>
            <a:endParaRPr lang="en-GB" altLang="en-US"/>
          </a:p>
          <a:p>
            <a:r>
              <a:rPr lang="en-GB" altLang="en-US"/>
              <a:t>Then ask what they were doing.</a:t>
            </a:r>
          </a:p>
          <a:p>
            <a:endParaRPr lang="en-GB" altLang="en-US"/>
          </a:p>
          <a:p>
            <a:r>
              <a:rPr lang="en-GB" altLang="en-US"/>
              <a:t>Could they do this inside in a shed?</a:t>
            </a: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FAE8558C-1BCB-431A-8D26-FC9B9F5D7A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0D2400B-C331-4799-9649-9DCCF1EF3627}" type="slidenum">
              <a:rPr lang="en-US" altLang="en-US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3581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777C1D57-1A61-4D0F-8E6B-938F734E4B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950B041E-24EE-4190-87E1-5043743EB8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  <a:p>
            <a:r>
              <a:rPr lang="en-GB" altLang="en-US"/>
              <a:t>Show</a:t>
            </a:r>
          </a:p>
          <a:p>
            <a:endParaRPr lang="en-GB" altLang="en-US"/>
          </a:p>
          <a:p>
            <a:r>
              <a:rPr lang="en-GB" altLang="en-US"/>
              <a:t>Then ask what they were doing.</a:t>
            </a:r>
          </a:p>
          <a:p>
            <a:endParaRPr lang="en-GB" altLang="en-US"/>
          </a:p>
          <a:p>
            <a:r>
              <a:rPr lang="en-GB" altLang="en-US"/>
              <a:t>Could they do this inside in a shed?</a:t>
            </a: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FAE8558C-1BCB-431A-8D26-FC9B9F5D7A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0D2400B-C331-4799-9649-9DCCF1EF3627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31">
            <a:extLst>
              <a:ext uri="{FF2B5EF4-FFF2-40B4-BE49-F238E27FC236}">
                <a16:creationId xmlns:a16="http://schemas.microsoft.com/office/drawing/2014/main" id="{83B9B900-9E85-47E9-B378-2B277880F0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9325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9325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9325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9325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900845-2D2C-40D0-BEAB-8316FD2E029D}" type="slidenum">
              <a:rPr lang="en-US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B3E49254-585C-4687-9E6B-8D206580B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65175" y="744538"/>
            <a:ext cx="5272088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1DD49017-356A-496D-870F-7A51F9FBBC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4875"/>
            <a:ext cx="498475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/>
            <a:r>
              <a:rPr lang="en-GB" altLang="en-US">
                <a:latin typeface="Arial" panose="020B0604020202020204" pitchFamily="34" charset="0"/>
              </a:rPr>
              <a:t>What do pigs do? What do you know about pigs? What noise do they make? </a:t>
            </a:r>
          </a:p>
          <a:p>
            <a:pPr marL="228600" indent="-228600" eaLnBrk="1" hangingPunct="1"/>
            <a:endParaRPr lang="en-GB" altLang="en-US">
              <a:latin typeface="Arial" panose="020B0604020202020204" pitchFamily="34" charset="0"/>
            </a:endParaRPr>
          </a:p>
          <a:p>
            <a:pPr marL="228600" indent="-228600" eaLnBrk="1" hangingPunct="1"/>
            <a:r>
              <a:rPr lang="en-GB" altLang="en-US">
                <a:latin typeface="Arial" panose="020B0604020202020204" pitchFamily="34" charset="0"/>
              </a:rPr>
              <a:t>These will appear one at a time so there is a chance to discuss.</a:t>
            </a:r>
          </a:p>
          <a:p>
            <a:pPr marL="228600" indent="-228600" eaLnBrk="1" hangingPunct="1"/>
            <a:endParaRPr lang="en-GB" altLang="en-US">
              <a:latin typeface="Arial" panose="020B0604020202020204" pitchFamily="34" charset="0"/>
            </a:endParaRPr>
          </a:p>
          <a:p>
            <a:pPr marL="228600" indent="-228600"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47AFD21-35D8-4DEE-A97A-F739E2283F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50E11189-C3EA-40DB-9102-30D0001031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>
                <a:latin typeface="Arial" panose="020B0604020202020204" pitchFamily="34" charset="0"/>
              </a:rPr>
              <a:t>This is a wild boar, which is the ancestor of the pig. Do you think it looks similar to today’s pigs?</a:t>
            </a:r>
          </a:p>
          <a:p>
            <a:r>
              <a:rPr lang="en-GB" altLang="en-US">
                <a:latin typeface="Arial" panose="020B0604020202020204" pitchFamily="34" charset="0"/>
              </a:rPr>
              <a:t>Watch the video.</a:t>
            </a:r>
          </a:p>
          <a:p>
            <a:r>
              <a:rPr lang="en-GB" altLang="en-US">
                <a:latin typeface="Arial" panose="020B0604020202020204" pitchFamily="34" charset="0"/>
              </a:rPr>
              <a:t>Discuss. What does the boar like to do?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00B28A23-3C07-4D2D-A108-681B84253D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1B76F9-2BC2-4CF8-ACA8-B9BC1FE6F4FC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BA73D3B-0DD7-4C87-B414-50E4004F43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1B87C45-0BC6-4C36-923C-215A1D60BC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>
                <a:latin typeface="Arial" panose="020B0604020202020204" pitchFamily="34" charset="0"/>
              </a:rPr>
              <a:t>Before giving birth the domestic sow behaves in the same way as the wild boar. This one is carrying straw to her nest</a:t>
            </a:r>
          </a:p>
          <a:p>
            <a:r>
              <a:rPr lang="en-GB" altLang="en-US">
                <a:latin typeface="Arial" panose="020B0604020202020204" pitchFamily="34" charset="0"/>
              </a:rPr>
              <a:t>.</a:t>
            </a:r>
          </a:p>
          <a:p>
            <a:r>
              <a:rPr lang="en-GB" altLang="en-US">
                <a:latin typeface="Arial" panose="020B0604020202020204" pitchFamily="34" charset="0"/>
              </a:rPr>
              <a:t>If possible watch the Mothers Day video here, to see more on the sows natural mothering behaviours. Link on website: (</a:t>
            </a:r>
            <a:r>
              <a:rPr lang="en-GB" altLang="en-US" b="1">
                <a:latin typeface="Arial" panose="020B0604020202020204" pitchFamily="34" charset="0"/>
              </a:rPr>
              <a:t>link) </a:t>
            </a:r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BCC22D1D-0B4D-4B27-9930-79F1EA80B8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F6E34C-D703-406F-9B13-DC358FD72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Discuss what piglets might like to do.</a:t>
            </a:r>
          </a:p>
          <a:p>
            <a:pPr>
              <a:defRPr/>
            </a:pPr>
            <a:endParaRPr lang="en-GB"/>
          </a:p>
          <a:p>
            <a:pPr marL="285750" indent="-285750">
              <a:buFontTx/>
              <a:buChar char="-"/>
              <a:defRPr/>
            </a:pPr>
            <a:r>
              <a:rPr lang="en-GB"/>
              <a:t>Playing with each other.</a:t>
            </a:r>
          </a:p>
          <a:p>
            <a:pPr marL="285750" indent="-285750">
              <a:buFontTx/>
              <a:buChar char="-"/>
              <a:defRPr/>
            </a:pPr>
            <a:r>
              <a:rPr lang="en-GB"/>
              <a:t>Suckle their mother.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B2129EF4-3E17-4B4E-A3C9-A503C34B8D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A9BEEE1-24DA-4970-96BF-38763168B01B}" type="slidenum">
              <a:rPr lang="en-GB" altLang="en-US"/>
              <a:pPr/>
              <a:t>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0A4D4E10-786F-4D64-850D-4F2809908C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43B4CDE2-74B0-498C-9DE5-AEF4F97ECB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Some sows are kept in farrowing crates when they are giving birth. Their movement is limited so they can just turn around. The piglets have a small amount of space. </a:t>
            </a:r>
          </a:p>
          <a:p>
            <a:endParaRPr lang="en-GB" altLang="en-US"/>
          </a:p>
          <a:p>
            <a:r>
              <a:rPr lang="en-GB" altLang="en-US"/>
              <a:t>Discuss how the sow and piglet might feel. Displaying their natural behaviour is difficult.</a:t>
            </a:r>
          </a:p>
          <a:p>
            <a:endParaRPr lang="en-GB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DB0A62CA-636D-4A07-A306-B3B628D42D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7DD4F48-48C7-40D0-BE73-0A3C05755C34}" type="slidenum">
              <a:rPr lang="en-GB" altLang="en-US"/>
              <a:pPr/>
              <a:t>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9AF8B6A2-3A48-4DD5-8E25-C2FAF249CA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AA287D25-4716-40DD-BFEE-1333CD050B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Look at each photo and think about which is best suited to the sow.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1BF22594-5F31-4E4C-BA6E-1E8FD2BE3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CFB446E-BE54-4C29-B808-B0D38E533446}" type="slidenum">
              <a:rPr lang="en-GB" altLang="en-US"/>
              <a:pPr/>
              <a:t>10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777C1D57-1A61-4D0F-8E6B-938F734E4B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950B041E-24EE-4190-87E1-5043743EB8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  <a:p>
            <a:r>
              <a:rPr lang="en-GB" altLang="en-US"/>
              <a:t>Show</a:t>
            </a:r>
          </a:p>
          <a:p>
            <a:endParaRPr lang="en-GB" altLang="en-US"/>
          </a:p>
          <a:p>
            <a:r>
              <a:rPr lang="en-GB" altLang="en-US"/>
              <a:t>Then ask what they were doing.</a:t>
            </a:r>
          </a:p>
          <a:p>
            <a:endParaRPr lang="en-GB" altLang="en-US"/>
          </a:p>
          <a:p>
            <a:r>
              <a:rPr lang="en-GB" altLang="en-US"/>
              <a:t>Could they do this inside in a shed?</a:t>
            </a: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FAE8558C-1BCB-431A-8D26-FC9B9F5D7A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0D2400B-C331-4799-9649-9DCCF1EF3627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437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0EF5EEC2-E63B-4CBF-975B-017125D468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2311648B-4881-48BD-8210-9830E8DB7A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What do you think these pigs are doing?</a:t>
            </a:r>
          </a:p>
          <a:p>
            <a:endParaRPr lang="en-GB" altLang="en-US"/>
          </a:p>
          <a:p>
            <a:r>
              <a:rPr lang="en-GB" altLang="en-US"/>
              <a:t>They’re wallowing in the mud to keep cool and for sun-screen. This is something pigs enjoy very much.</a:t>
            </a: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8B26AE30-0138-437C-91BA-FCFC6B9E60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5341F8B-69CE-47D5-8D4E-CFCE6377B244}" type="slidenum">
              <a:rPr lang="en-GB" altLang="en-US"/>
              <a:pPr/>
              <a:t>17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5216" y="2267032"/>
            <a:ext cx="8785782" cy="15642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0433" y="4135386"/>
            <a:ext cx="7235350" cy="1864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39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8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1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57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97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36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76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15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7AE9B-2436-4AB5-BED1-98BC2AE0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D8F78-836E-4BB0-9B57-F263C3109828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A4C63-F530-4B34-B801-4F2DE0A29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44E36-7136-4F8D-A456-F1F1C8C9B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2FFBE-0D91-48D3-AF66-575A7EE622E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6139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CB5D0-0391-4961-B8C6-90CE8CB2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37E19-6079-4291-B4C6-940E591F1F13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8A569-85D2-4339-AD38-00C216934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A4FC1-016F-4FED-AEAD-F4D5ABC61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AE7CC-3DE7-40E3-BA99-94BF96D036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63710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20315" y="390228"/>
            <a:ext cx="1744236" cy="83011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7611" y="390228"/>
            <a:ext cx="5060439" cy="83011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B89A5-A1AE-47E5-B15A-291969280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EA405-7C7F-45AF-8EA8-5F617EAD9CAC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5C11B-7C3E-4265-A9A8-2457399F6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4AB23-9430-4DC0-8DA8-5F5852393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99244-ECA3-49E4-A90B-5DCC16E6964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8149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5216" y="2267030"/>
            <a:ext cx="8785781" cy="15642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0432" y="4135385"/>
            <a:ext cx="7235349" cy="18649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7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5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2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38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25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13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00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EF685-9812-4255-AF59-FBF6812311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525" y="6764338"/>
            <a:ext cx="2411413" cy="387350"/>
          </a:xfrm>
          <a:prstGeom prst="rect">
            <a:avLst/>
          </a:prstGeom>
        </p:spPr>
        <p:txBody>
          <a:bodyPr/>
          <a:lstStyle>
            <a:lvl1pPr eaLnBrk="1" hangingPunct="1">
              <a:defRPr sz="2035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FCEFB753-7212-4A5E-822A-A71D69F4A2F7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3C49B-A258-41D0-843A-30FCCB024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2188" y="6764338"/>
            <a:ext cx="3271837" cy="387350"/>
          </a:xfrm>
          <a:prstGeom prst="rect">
            <a:avLst/>
          </a:prstGeom>
        </p:spPr>
        <p:txBody>
          <a:bodyPr/>
          <a:lstStyle>
            <a:lvl1pPr eaLnBrk="1" hangingPunct="1">
              <a:defRPr sz="2035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BDDD2-4107-47B7-AC29-08CE9D0E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7275" y="6764338"/>
            <a:ext cx="2411413" cy="387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0" b="1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98B74F8-5265-49F0-B1E9-5D59534B367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9024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11" y="292248"/>
            <a:ext cx="9302592" cy="12162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811" y="1702807"/>
            <a:ext cx="9302592" cy="48161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94C5E-5507-4C46-9373-DFE3A191C1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525" y="6764338"/>
            <a:ext cx="2411413" cy="387350"/>
          </a:xfrm>
          <a:prstGeom prst="rect">
            <a:avLst/>
          </a:prstGeom>
        </p:spPr>
        <p:txBody>
          <a:bodyPr/>
          <a:lstStyle>
            <a:lvl1pPr eaLnBrk="1" hangingPunct="1">
              <a:defRPr sz="2035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21F38F7-1CF3-4952-BCC4-0DD6EE316CAB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37837-E439-43C0-99F0-E42308B6D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2188" y="6764338"/>
            <a:ext cx="3271837" cy="387350"/>
          </a:xfrm>
          <a:prstGeom prst="rect">
            <a:avLst/>
          </a:prstGeom>
        </p:spPr>
        <p:txBody>
          <a:bodyPr/>
          <a:lstStyle>
            <a:lvl1pPr eaLnBrk="1" hangingPunct="1">
              <a:defRPr sz="2035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DEA8E-CCF6-4208-B557-893A7DD97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7275" y="6764338"/>
            <a:ext cx="2411413" cy="387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0" b="1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88CFD50-7AD7-4071-9AC2-8AA066C978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12973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490" y="4689474"/>
            <a:ext cx="8785781" cy="1449412"/>
          </a:xfrm>
          <a:prstGeom prst="rect">
            <a:avLst/>
          </a:prstGeom>
        </p:spPr>
        <p:txBody>
          <a:bodyPr anchor="t"/>
          <a:lstStyle>
            <a:lvl1pPr algn="l">
              <a:defRPr sz="3391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490" y="3093093"/>
            <a:ext cx="8785781" cy="159638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96">
                <a:solidFill>
                  <a:schemeClr val="tx1">
                    <a:tint val="75000"/>
                  </a:schemeClr>
                </a:solidFill>
              </a:defRPr>
            </a:lvl1pPr>
            <a:lvl2pPr marL="387614" indent="0">
              <a:buNone/>
              <a:defRPr sz="1526">
                <a:solidFill>
                  <a:schemeClr val="tx1">
                    <a:tint val="75000"/>
                  </a:schemeClr>
                </a:solidFill>
              </a:defRPr>
            </a:lvl2pPr>
            <a:lvl3pPr marL="775228" indent="0">
              <a:buNone/>
              <a:defRPr sz="1356">
                <a:solidFill>
                  <a:schemeClr val="tx1">
                    <a:tint val="75000"/>
                  </a:schemeClr>
                </a:solidFill>
              </a:defRPr>
            </a:lvl3pPr>
            <a:lvl4pPr marL="1162842" indent="0">
              <a:buNone/>
              <a:defRPr sz="1187">
                <a:solidFill>
                  <a:schemeClr val="tx1">
                    <a:tint val="75000"/>
                  </a:schemeClr>
                </a:solidFill>
              </a:defRPr>
            </a:lvl4pPr>
            <a:lvl5pPr marL="1550457" indent="0">
              <a:buNone/>
              <a:defRPr sz="1187">
                <a:solidFill>
                  <a:schemeClr val="tx1">
                    <a:tint val="75000"/>
                  </a:schemeClr>
                </a:solidFill>
              </a:defRPr>
            </a:lvl5pPr>
            <a:lvl6pPr marL="1938071" indent="0">
              <a:buNone/>
              <a:defRPr sz="1187">
                <a:solidFill>
                  <a:schemeClr val="tx1">
                    <a:tint val="75000"/>
                  </a:schemeClr>
                </a:solidFill>
              </a:defRPr>
            </a:lvl6pPr>
            <a:lvl7pPr marL="2325685" indent="0">
              <a:buNone/>
              <a:defRPr sz="1187">
                <a:solidFill>
                  <a:schemeClr val="tx1">
                    <a:tint val="75000"/>
                  </a:schemeClr>
                </a:solidFill>
              </a:defRPr>
            </a:lvl7pPr>
            <a:lvl8pPr marL="2713299" indent="0">
              <a:buNone/>
              <a:defRPr sz="1187">
                <a:solidFill>
                  <a:schemeClr val="tx1">
                    <a:tint val="75000"/>
                  </a:schemeClr>
                </a:solidFill>
              </a:defRPr>
            </a:lvl8pPr>
            <a:lvl9pPr marL="3100913" indent="0">
              <a:buNone/>
              <a:defRPr sz="11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DFDDD-054D-4F60-AB26-1730E3A5A8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525" y="6764338"/>
            <a:ext cx="2411413" cy="387350"/>
          </a:xfrm>
          <a:prstGeom prst="rect">
            <a:avLst/>
          </a:prstGeom>
        </p:spPr>
        <p:txBody>
          <a:bodyPr/>
          <a:lstStyle>
            <a:lvl1pPr eaLnBrk="1" hangingPunct="1">
              <a:defRPr sz="2035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F3F8A1FC-60D6-4030-AA91-70AF1775F343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65E8F-F1E0-4666-9BC5-C8FB18AD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2188" y="6764338"/>
            <a:ext cx="3271837" cy="387350"/>
          </a:xfrm>
          <a:prstGeom prst="rect">
            <a:avLst/>
          </a:prstGeom>
        </p:spPr>
        <p:txBody>
          <a:bodyPr/>
          <a:lstStyle>
            <a:lvl1pPr eaLnBrk="1" hangingPunct="1">
              <a:defRPr sz="2035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B87D9-3C62-4B4D-B8C4-2535FAFF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7275" y="6764338"/>
            <a:ext cx="2411413" cy="387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0" b="1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62398D0-491E-4E7B-B903-4E79E925642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9434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11" y="292248"/>
            <a:ext cx="9302592" cy="12162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6811" y="1702807"/>
            <a:ext cx="4565161" cy="4816170"/>
          </a:xfrm>
          <a:prstGeom prst="rect">
            <a:avLst/>
          </a:prstGeom>
        </p:spPr>
        <p:txBody>
          <a:bodyPr/>
          <a:lstStyle>
            <a:lvl1pPr>
              <a:defRPr sz="2374"/>
            </a:lvl1pPr>
            <a:lvl2pPr>
              <a:defRPr sz="2035"/>
            </a:lvl2pPr>
            <a:lvl3pPr>
              <a:defRPr sz="1696"/>
            </a:lvl3pPr>
            <a:lvl4pPr>
              <a:defRPr sz="1526"/>
            </a:lvl4pPr>
            <a:lvl5pPr>
              <a:defRPr sz="1526"/>
            </a:lvl5pPr>
            <a:lvl6pPr>
              <a:defRPr sz="1526"/>
            </a:lvl6pPr>
            <a:lvl7pPr>
              <a:defRPr sz="1526"/>
            </a:lvl7pPr>
            <a:lvl8pPr>
              <a:defRPr sz="1526"/>
            </a:lvl8pPr>
            <a:lvl9pPr>
              <a:defRPr sz="15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4241" y="1702807"/>
            <a:ext cx="4565161" cy="4816170"/>
          </a:xfrm>
          <a:prstGeom prst="rect">
            <a:avLst/>
          </a:prstGeom>
        </p:spPr>
        <p:txBody>
          <a:bodyPr/>
          <a:lstStyle>
            <a:lvl1pPr>
              <a:defRPr sz="2374"/>
            </a:lvl1pPr>
            <a:lvl2pPr>
              <a:defRPr sz="2035"/>
            </a:lvl2pPr>
            <a:lvl3pPr>
              <a:defRPr sz="1696"/>
            </a:lvl3pPr>
            <a:lvl4pPr>
              <a:defRPr sz="1526"/>
            </a:lvl4pPr>
            <a:lvl5pPr>
              <a:defRPr sz="1526"/>
            </a:lvl5pPr>
            <a:lvl6pPr>
              <a:defRPr sz="1526"/>
            </a:lvl6pPr>
            <a:lvl7pPr>
              <a:defRPr sz="1526"/>
            </a:lvl7pPr>
            <a:lvl8pPr>
              <a:defRPr sz="1526"/>
            </a:lvl8pPr>
            <a:lvl9pPr>
              <a:defRPr sz="15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CF74BE-79B7-4EF2-A518-0AAA9CAE64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525" y="6764338"/>
            <a:ext cx="2411413" cy="387350"/>
          </a:xfrm>
          <a:prstGeom prst="rect">
            <a:avLst/>
          </a:prstGeom>
        </p:spPr>
        <p:txBody>
          <a:bodyPr/>
          <a:lstStyle>
            <a:lvl1pPr eaLnBrk="1" hangingPunct="1">
              <a:defRPr sz="2035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61A6067-3533-49FB-9B59-02427692E585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4CF89F-62F0-4A98-A679-4A9BB9FF3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2188" y="6764338"/>
            <a:ext cx="3271837" cy="387350"/>
          </a:xfrm>
          <a:prstGeom prst="rect">
            <a:avLst/>
          </a:prstGeom>
        </p:spPr>
        <p:txBody>
          <a:bodyPr/>
          <a:lstStyle>
            <a:lvl1pPr eaLnBrk="1" hangingPunct="1">
              <a:defRPr sz="2035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AB23E-41A4-4350-AAB0-52B4DD2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7275" y="6764338"/>
            <a:ext cx="2411413" cy="387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0" b="1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7132716-F8DC-452F-8F4C-B17CCC34BBD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7488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11" y="292248"/>
            <a:ext cx="9302592" cy="121629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6811" y="1633545"/>
            <a:ext cx="4566956" cy="68078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35" b="1"/>
            </a:lvl1pPr>
            <a:lvl2pPr marL="387614" indent="0">
              <a:buNone/>
              <a:defRPr sz="1696" b="1"/>
            </a:lvl2pPr>
            <a:lvl3pPr marL="775228" indent="0">
              <a:buNone/>
              <a:defRPr sz="1526" b="1"/>
            </a:lvl3pPr>
            <a:lvl4pPr marL="1162842" indent="0">
              <a:buNone/>
              <a:defRPr sz="1356" b="1"/>
            </a:lvl4pPr>
            <a:lvl5pPr marL="1550457" indent="0">
              <a:buNone/>
              <a:defRPr sz="1356" b="1"/>
            </a:lvl5pPr>
            <a:lvl6pPr marL="1938071" indent="0">
              <a:buNone/>
              <a:defRPr sz="1356" b="1"/>
            </a:lvl6pPr>
            <a:lvl7pPr marL="2325685" indent="0">
              <a:buNone/>
              <a:defRPr sz="1356" b="1"/>
            </a:lvl7pPr>
            <a:lvl8pPr marL="2713299" indent="0">
              <a:buNone/>
              <a:defRPr sz="1356" b="1"/>
            </a:lvl8pPr>
            <a:lvl9pPr marL="3100913" indent="0">
              <a:buNone/>
              <a:defRPr sz="135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811" y="2314329"/>
            <a:ext cx="4566956" cy="4204646"/>
          </a:xfrm>
          <a:prstGeom prst="rect">
            <a:avLst/>
          </a:prstGeom>
        </p:spPr>
        <p:txBody>
          <a:bodyPr/>
          <a:lstStyle>
            <a:lvl1pPr>
              <a:defRPr sz="2035"/>
            </a:lvl1pPr>
            <a:lvl2pPr>
              <a:defRPr sz="1696"/>
            </a:lvl2pPr>
            <a:lvl3pPr>
              <a:defRPr sz="1526"/>
            </a:lvl3pPr>
            <a:lvl4pPr>
              <a:defRPr sz="1356"/>
            </a:lvl4pPr>
            <a:lvl5pPr>
              <a:defRPr sz="1356"/>
            </a:lvl5pPr>
            <a:lvl6pPr>
              <a:defRPr sz="1356"/>
            </a:lvl6pPr>
            <a:lvl7pPr>
              <a:defRPr sz="1356"/>
            </a:lvl7pPr>
            <a:lvl8pPr>
              <a:defRPr sz="1356"/>
            </a:lvl8pPr>
            <a:lvl9pPr>
              <a:defRPr sz="13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0654" y="1633545"/>
            <a:ext cx="4568749" cy="68078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35" b="1"/>
            </a:lvl1pPr>
            <a:lvl2pPr marL="387614" indent="0">
              <a:buNone/>
              <a:defRPr sz="1696" b="1"/>
            </a:lvl2pPr>
            <a:lvl3pPr marL="775228" indent="0">
              <a:buNone/>
              <a:defRPr sz="1526" b="1"/>
            </a:lvl3pPr>
            <a:lvl4pPr marL="1162842" indent="0">
              <a:buNone/>
              <a:defRPr sz="1356" b="1"/>
            </a:lvl4pPr>
            <a:lvl5pPr marL="1550457" indent="0">
              <a:buNone/>
              <a:defRPr sz="1356" b="1"/>
            </a:lvl5pPr>
            <a:lvl6pPr marL="1938071" indent="0">
              <a:buNone/>
              <a:defRPr sz="1356" b="1"/>
            </a:lvl6pPr>
            <a:lvl7pPr marL="2325685" indent="0">
              <a:buNone/>
              <a:defRPr sz="1356" b="1"/>
            </a:lvl7pPr>
            <a:lvl8pPr marL="2713299" indent="0">
              <a:buNone/>
              <a:defRPr sz="1356" b="1"/>
            </a:lvl8pPr>
            <a:lvl9pPr marL="3100913" indent="0">
              <a:buNone/>
              <a:defRPr sz="135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0654" y="2314329"/>
            <a:ext cx="4568749" cy="4204646"/>
          </a:xfrm>
          <a:prstGeom prst="rect">
            <a:avLst/>
          </a:prstGeom>
        </p:spPr>
        <p:txBody>
          <a:bodyPr/>
          <a:lstStyle>
            <a:lvl1pPr>
              <a:defRPr sz="2035"/>
            </a:lvl1pPr>
            <a:lvl2pPr>
              <a:defRPr sz="1696"/>
            </a:lvl2pPr>
            <a:lvl3pPr>
              <a:defRPr sz="1526"/>
            </a:lvl3pPr>
            <a:lvl4pPr>
              <a:defRPr sz="1356"/>
            </a:lvl4pPr>
            <a:lvl5pPr>
              <a:defRPr sz="1356"/>
            </a:lvl5pPr>
            <a:lvl6pPr>
              <a:defRPr sz="1356"/>
            </a:lvl6pPr>
            <a:lvl7pPr>
              <a:defRPr sz="1356"/>
            </a:lvl7pPr>
            <a:lvl8pPr>
              <a:defRPr sz="1356"/>
            </a:lvl8pPr>
            <a:lvl9pPr>
              <a:defRPr sz="13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A2F133-B896-4CB6-82B4-1E131E7E07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525" y="6764338"/>
            <a:ext cx="2411413" cy="387350"/>
          </a:xfrm>
          <a:prstGeom prst="rect">
            <a:avLst/>
          </a:prstGeom>
        </p:spPr>
        <p:txBody>
          <a:bodyPr/>
          <a:lstStyle>
            <a:lvl1pPr eaLnBrk="1" hangingPunct="1">
              <a:defRPr sz="2035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9A646EA-93A0-40FF-9150-F77A0414767F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A44298-61DE-4ACD-9F8D-D31A1337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2188" y="6764338"/>
            <a:ext cx="3271837" cy="387350"/>
          </a:xfrm>
          <a:prstGeom prst="rect">
            <a:avLst/>
          </a:prstGeom>
        </p:spPr>
        <p:txBody>
          <a:bodyPr/>
          <a:lstStyle>
            <a:lvl1pPr eaLnBrk="1" hangingPunct="1">
              <a:defRPr sz="2035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33D573-C206-46CC-A372-B4F6E1D77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7275" y="6764338"/>
            <a:ext cx="2411413" cy="387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0" b="1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EBCAE54-E02C-4186-919B-2767956120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94966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11" y="292248"/>
            <a:ext cx="9302592" cy="12162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C92A61-F696-4F6D-9472-8964272814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525" y="6764338"/>
            <a:ext cx="2411413" cy="387350"/>
          </a:xfrm>
          <a:prstGeom prst="rect">
            <a:avLst/>
          </a:prstGeom>
        </p:spPr>
        <p:txBody>
          <a:bodyPr/>
          <a:lstStyle>
            <a:lvl1pPr eaLnBrk="1" hangingPunct="1">
              <a:defRPr sz="2035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A143393-DFF0-4BE7-AB6D-251EF085DF48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070003-8BD6-4A23-959B-9AF4DEA20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2188" y="6764338"/>
            <a:ext cx="3271837" cy="387350"/>
          </a:xfrm>
          <a:prstGeom prst="rect">
            <a:avLst/>
          </a:prstGeom>
        </p:spPr>
        <p:txBody>
          <a:bodyPr/>
          <a:lstStyle>
            <a:lvl1pPr eaLnBrk="1" hangingPunct="1">
              <a:defRPr sz="2035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0DED2-9BCF-4FD0-9DF4-8FCFF2954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7275" y="6764338"/>
            <a:ext cx="2411413" cy="387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0" b="1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C5C7D77-69A4-4AD6-87F8-FB1AA6AFB56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46021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457EC1-9744-42F2-81EF-A9F2B46F8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525" y="6764338"/>
            <a:ext cx="2411413" cy="387350"/>
          </a:xfrm>
          <a:prstGeom prst="rect">
            <a:avLst/>
          </a:prstGeom>
        </p:spPr>
        <p:txBody>
          <a:bodyPr/>
          <a:lstStyle>
            <a:lvl1pPr eaLnBrk="1" hangingPunct="1">
              <a:defRPr sz="2035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F8A9E952-FE4B-4F6B-AF28-B0880AB2DE74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881406-24D5-47E3-9989-3523C279C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2188" y="6764338"/>
            <a:ext cx="3271837" cy="387350"/>
          </a:xfrm>
          <a:prstGeom prst="rect">
            <a:avLst/>
          </a:prstGeom>
        </p:spPr>
        <p:txBody>
          <a:bodyPr/>
          <a:lstStyle>
            <a:lvl1pPr eaLnBrk="1" hangingPunct="1">
              <a:defRPr sz="2035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17370-2251-4D28-B98D-112CBE2C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7275" y="6764338"/>
            <a:ext cx="2411413" cy="387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0" b="1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0ADAAD9-16BA-4DF9-9AAB-10BE75E7A2A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5271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11" y="290558"/>
            <a:ext cx="3400543" cy="1236561"/>
          </a:xfrm>
          <a:prstGeom prst="rect">
            <a:avLst/>
          </a:prstGeom>
        </p:spPr>
        <p:txBody>
          <a:bodyPr anchor="b"/>
          <a:lstStyle>
            <a:lvl1pPr algn="l">
              <a:defRPr sz="1696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1173" y="290560"/>
            <a:ext cx="5778230" cy="6228417"/>
          </a:xfrm>
          <a:prstGeom prst="rect">
            <a:avLst/>
          </a:prstGeom>
        </p:spPr>
        <p:txBody>
          <a:bodyPr/>
          <a:lstStyle>
            <a:lvl1pPr>
              <a:defRPr sz="2713"/>
            </a:lvl1pPr>
            <a:lvl2pPr>
              <a:defRPr sz="2374"/>
            </a:lvl2pPr>
            <a:lvl3pPr>
              <a:defRPr sz="2035"/>
            </a:lvl3pPr>
            <a:lvl4pPr>
              <a:defRPr sz="1696"/>
            </a:lvl4pPr>
            <a:lvl5pPr>
              <a:defRPr sz="1696"/>
            </a:lvl5pPr>
            <a:lvl6pPr>
              <a:defRPr sz="1696"/>
            </a:lvl6pPr>
            <a:lvl7pPr>
              <a:defRPr sz="1696"/>
            </a:lvl7pPr>
            <a:lvl8pPr>
              <a:defRPr sz="1696"/>
            </a:lvl8pPr>
            <a:lvl9pPr>
              <a:defRPr sz="16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6811" y="1527121"/>
            <a:ext cx="3400543" cy="4991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7"/>
            </a:lvl1pPr>
            <a:lvl2pPr marL="387614" indent="0">
              <a:buNone/>
              <a:defRPr sz="1017"/>
            </a:lvl2pPr>
            <a:lvl3pPr marL="775228" indent="0">
              <a:buNone/>
              <a:defRPr sz="848"/>
            </a:lvl3pPr>
            <a:lvl4pPr marL="1162842" indent="0">
              <a:buNone/>
              <a:defRPr sz="763"/>
            </a:lvl4pPr>
            <a:lvl5pPr marL="1550457" indent="0">
              <a:buNone/>
              <a:defRPr sz="763"/>
            </a:lvl5pPr>
            <a:lvl6pPr marL="1938071" indent="0">
              <a:buNone/>
              <a:defRPr sz="763"/>
            </a:lvl6pPr>
            <a:lvl7pPr marL="2325685" indent="0">
              <a:buNone/>
              <a:defRPr sz="763"/>
            </a:lvl7pPr>
            <a:lvl8pPr marL="2713299" indent="0">
              <a:buNone/>
              <a:defRPr sz="763"/>
            </a:lvl8pPr>
            <a:lvl9pPr marL="3100913" indent="0">
              <a:buNone/>
              <a:defRPr sz="7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DBA766-321F-4820-AF9E-10ED149755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525" y="6764338"/>
            <a:ext cx="2411413" cy="387350"/>
          </a:xfrm>
          <a:prstGeom prst="rect">
            <a:avLst/>
          </a:prstGeom>
        </p:spPr>
        <p:txBody>
          <a:bodyPr/>
          <a:lstStyle>
            <a:lvl1pPr eaLnBrk="1" hangingPunct="1">
              <a:defRPr sz="2035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A26C0F26-AF92-4569-A4D0-AD7C4A5D05F5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A37CCF-7A82-44A4-A4BE-68C20DFC2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2188" y="6764338"/>
            <a:ext cx="3271837" cy="387350"/>
          </a:xfrm>
          <a:prstGeom prst="rect">
            <a:avLst/>
          </a:prstGeom>
        </p:spPr>
        <p:txBody>
          <a:bodyPr/>
          <a:lstStyle>
            <a:lvl1pPr eaLnBrk="1" hangingPunct="1">
              <a:defRPr sz="2035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6D267-073B-4A14-B24F-C10F1A2F4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7275" y="6764338"/>
            <a:ext cx="2411413" cy="387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0" b="1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201EE89-CC72-4514-80BB-22593E76EB9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78186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BD943-E8B6-4BB2-B464-D4FCD6DEA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05CDF-929C-4293-8DF5-A285BA7BE702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D5062-FA0C-46E9-B275-1D9678FDF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E2D31-1E76-40A5-BB4D-EDE9B4556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05BD-7089-42CB-B7EF-226EC23423D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4762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970" y="5108417"/>
            <a:ext cx="6201728" cy="603077"/>
          </a:xfrm>
          <a:prstGeom prst="rect">
            <a:avLst/>
          </a:prstGeom>
        </p:spPr>
        <p:txBody>
          <a:bodyPr anchor="b"/>
          <a:lstStyle>
            <a:lvl1pPr algn="l">
              <a:defRPr sz="1696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25970" y="652066"/>
            <a:ext cx="6201728" cy="4378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13"/>
            </a:lvl1pPr>
            <a:lvl2pPr marL="387614" indent="0">
              <a:buNone/>
              <a:defRPr sz="2374"/>
            </a:lvl2pPr>
            <a:lvl3pPr marL="775228" indent="0">
              <a:buNone/>
              <a:defRPr sz="2035"/>
            </a:lvl3pPr>
            <a:lvl4pPr marL="1162842" indent="0">
              <a:buNone/>
              <a:defRPr sz="1696"/>
            </a:lvl4pPr>
            <a:lvl5pPr marL="1550457" indent="0">
              <a:buNone/>
              <a:defRPr sz="1696"/>
            </a:lvl5pPr>
            <a:lvl6pPr marL="1938071" indent="0">
              <a:buNone/>
              <a:defRPr sz="1696"/>
            </a:lvl6pPr>
            <a:lvl7pPr marL="2325685" indent="0">
              <a:buNone/>
              <a:defRPr sz="1696"/>
            </a:lvl7pPr>
            <a:lvl8pPr marL="2713299" indent="0">
              <a:buNone/>
              <a:defRPr sz="1696"/>
            </a:lvl8pPr>
            <a:lvl9pPr marL="3100913" indent="0">
              <a:buNone/>
              <a:defRPr sz="1696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25970" y="5711494"/>
            <a:ext cx="6201728" cy="8564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7"/>
            </a:lvl1pPr>
            <a:lvl2pPr marL="387614" indent="0">
              <a:buNone/>
              <a:defRPr sz="1017"/>
            </a:lvl2pPr>
            <a:lvl3pPr marL="775228" indent="0">
              <a:buNone/>
              <a:defRPr sz="848"/>
            </a:lvl3pPr>
            <a:lvl4pPr marL="1162842" indent="0">
              <a:buNone/>
              <a:defRPr sz="763"/>
            </a:lvl4pPr>
            <a:lvl5pPr marL="1550457" indent="0">
              <a:buNone/>
              <a:defRPr sz="763"/>
            </a:lvl5pPr>
            <a:lvl6pPr marL="1938071" indent="0">
              <a:buNone/>
              <a:defRPr sz="763"/>
            </a:lvl6pPr>
            <a:lvl7pPr marL="2325685" indent="0">
              <a:buNone/>
              <a:defRPr sz="763"/>
            </a:lvl7pPr>
            <a:lvl8pPr marL="2713299" indent="0">
              <a:buNone/>
              <a:defRPr sz="763"/>
            </a:lvl8pPr>
            <a:lvl9pPr marL="3100913" indent="0">
              <a:buNone/>
              <a:defRPr sz="7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9E216F-CE3C-4798-B5CD-457D2A993C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525" y="6764338"/>
            <a:ext cx="2411413" cy="387350"/>
          </a:xfrm>
          <a:prstGeom prst="rect">
            <a:avLst/>
          </a:prstGeom>
        </p:spPr>
        <p:txBody>
          <a:bodyPr/>
          <a:lstStyle>
            <a:lvl1pPr eaLnBrk="1" hangingPunct="1">
              <a:defRPr sz="2035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E1D08DA-D200-48E9-B517-8D5D92990D93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4F60F-DBF9-4786-80FE-CD4F3F4A5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2188" y="6764338"/>
            <a:ext cx="3271837" cy="387350"/>
          </a:xfrm>
          <a:prstGeom prst="rect">
            <a:avLst/>
          </a:prstGeom>
        </p:spPr>
        <p:txBody>
          <a:bodyPr/>
          <a:lstStyle>
            <a:lvl1pPr eaLnBrk="1" hangingPunct="1">
              <a:defRPr sz="2035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2097DE-D85A-4E38-A415-4B9396CF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7275" y="6764338"/>
            <a:ext cx="2411413" cy="387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0" b="1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65DBA44-0431-4FCE-A617-078490923E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4030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11" y="292248"/>
            <a:ext cx="9302592" cy="12162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6811" y="1702807"/>
            <a:ext cx="9302592" cy="481617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FB1A8-7715-43FC-99B7-DCD1A6FB0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525" y="6764338"/>
            <a:ext cx="2411413" cy="387350"/>
          </a:xfrm>
          <a:prstGeom prst="rect">
            <a:avLst/>
          </a:prstGeom>
        </p:spPr>
        <p:txBody>
          <a:bodyPr/>
          <a:lstStyle>
            <a:lvl1pPr eaLnBrk="1" hangingPunct="1">
              <a:defRPr sz="2035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4B9F89C-4A27-44AD-8A2D-74FD5879FF10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B5859-62B6-4E9B-A824-51F3EBF8C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2188" y="6764338"/>
            <a:ext cx="3271837" cy="387350"/>
          </a:xfrm>
          <a:prstGeom prst="rect">
            <a:avLst/>
          </a:prstGeom>
        </p:spPr>
        <p:txBody>
          <a:bodyPr/>
          <a:lstStyle>
            <a:lvl1pPr eaLnBrk="1" hangingPunct="1">
              <a:defRPr sz="2035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E264C-F273-4C23-A98C-93F5AFEE8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7275" y="6764338"/>
            <a:ext cx="2411413" cy="387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0" b="1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7664CF1-9151-4DD7-B016-8C41C932212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78517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93754" y="292250"/>
            <a:ext cx="2325648" cy="622672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6810" y="292250"/>
            <a:ext cx="6804674" cy="622672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4E868-7E45-4630-8F77-3EAC293CCF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525" y="6764338"/>
            <a:ext cx="2411413" cy="387350"/>
          </a:xfrm>
          <a:prstGeom prst="rect">
            <a:avLst/>
          </a:prstGeom>
        </p:spPr>
        <p:txBody>
          <a:bodyPr/>
          <a:lstStyle>
            <a:lvl1pPr eaLnBrk="1" hangingPunct="1">
              <a:defRPr sz="2035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B6627962-D9D6-4B86-B892-63334A17AFEF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D15D-0DE5-410B-A8F3-2C717E8A9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2188" y="6764338"/>
            <a:ext cx="3271837" cy="387350"/>
          </a:xfrm>
          <a:prstGeom prst="rect">
            <a:avLst/>
          </a:prstGeom>
        </p:spPr>
        <p:txBody>
          <a:bodyPr/>
          <a:lstStyle>
            <a:lvl1pPr eaLnBrk="1" hangingPunct="1">
              <a:defRPr sz="2035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87542-0B11-4C26-839E-E8FD608C9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7275" y="6764338"/>
            <a:ext cx="2411413" cy="387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0" b="1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2BE82DC-0717-4A53-AAB6-66375A3A7E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7859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11" y="292248"/>
            <a:ext cx="9302592" cy="12162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16811" y="1702805"/>
            <a:ext cx="4565161" cy="23261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54241" y="1702805"/>
            <a:ext cx="4565161" cy="23261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6811" y="4191134"/>
            <a:ext cx="9302592" cy="23278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834E950-C867-4476-9707-336FE3850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525" y="6645275"/>
            <a:ext cx="2411413" cy="506413"/>
          </a:xfrm>
          <a:prstGeom prst="rect">
            <a:avLst/>
          </a:prstGeom>
        </p:spPr>
        <p:txBody>
          <a:bodyPr/>
          <a:lstStyle>
            <a:lvl1pPr algn="ctr" eaLnBrk="1" hangingPunct="1">
              <a:defRPr sz="2035" b="1"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ciwf.org/cn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4AA05FF-F029-4635-BDFD-DB96702CF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2188" y="6645275"/>
            <a:ext cx="3271837" cy="506413"/>
          </a:xfrm>
          <a:prstGeom prst="rect">
            <a:avLst/>
          </a:prstGeom>
        </p:spPr>
        <p:txBody>
          <a:bodyPr/>
          <a:lstStyle>
            <a:lvl1pPr algn="ctr" eaLnBrk="1" hangingPunct="1">
              <a:defRPr sz="2035" b="1"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ciwf.org/gap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58B8B1F-2228-49F4-B4AC-C18FDADF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7275" y="6645275"/>
            <a:ext cx="2411413" cy="5064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000" b="1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D833DFA-A112-4C24-BC90-4DECD22BFD0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8100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6811" y="462866"/>
            <a:ext cx="8785781" cy="107776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16811" y="1540633"/>
            <a:ext cx="8785781" cy="4702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47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490" y="4689474"/>
            <a:ext cx="8785782" cy="1449413"/>
          </a:xfrm>
        </p:spPr>
        <p:txBody>
          <a:bodyPr anchor="t"/>
          <a:lstStyle>
            <a:lvl1pPr algn="l">
              <a:defRPr sz="3036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490" y="3093096"/>
            <a:ext cx="8785782" cy="1596379"/>
          </a:xfrm>
        </p:spPr>
        <p:txBody>
          <a:bodyPr anchor="b"/>
          <a:lstStyle>
            <a:lvl1pPr marL="0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1pPr>
            <a:lvl2pPr marL="339455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2pPr>
            <a:lvl3pPr marL="6789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18366" indent="0">
              <a:buNone/>
              <a:defRPr sz="1059">
                <a:solidFill>
                  <a:schemeClr val="tx1">
                    <a:tint val="75000"/>
                  </a:schemeClr>
                </a:solidFill>
              </a:defRPr>
            </a:lvl4pPr>
            <a:lvl5pPr marL="1357822" indent="0">
              <a:buNone/>
              <a:defRPr sz="1059">
                <a:solidFill>
                  <a:schemeClr val="tx1">
                    <a:tint val="75000"/>
                  </a:schemeClr>
                </a:solidFill>
              </a:defRPr>
            </a:lvl5pPr>
            <a:lvl6pPr marL="1697277" indent="0">
              <a:buNone/>
              <a:defRPr sz="1059">
                <a:solidFill>
                  <a:schemeClr val="tx1">
                    <a:tint val="75000"/>
                  </a:schemeClr>
                </a:solidFill>
              </a:defRPr>
            </a:lvl6pPr>
            <a:lvl7pPr marL="2036733" indent="0">
              <a:buNone/>
              <a:defRPr sz="1059">
                <a:solidFill>
                  <a:schemeClr val="tx1">
                    <a:tint val="75000"/>
                  </a:schemeClr>
                </a:solidFill>
              </a:defRPr>
            </a:lvl7pPr>
            <a:lvl8pPr marL="2376188" indent="0">
              <a:buNone/>
              <a:defRPr sz="1059">
                <a:solidFill>
                  <a:schemeClr val="tx1">
                    <a:tint val="75000"/>
                  </a:schemeClr>
                </a:solidFill>
              </a:defRPr>
            </a:lvl8pPr>
            <a:lvl9pPr marL="2715644" indent="0">
              <a:buNone/>
              <a:defRPr sz="10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C7C6F-917E-43C6-B3DB-A26FDBFE2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5ED8A-E014-450E-9C30-2319CEE01638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AD851-AF79-494B-9B66-17EB745C8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6D66C-F006-4A39-8B2C-061B2CF2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8B448-74A9-4090-B44D-F7C7C4D2D79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3798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7610" y="2270408"/>
            <a:ext cx="3402337" cy="6420997"/>
          </a:xfrm>
        </p:spPr>
        <p:txBody>
          <a:bodyPr/>
          <a:lstStyle>
            <a:lvl1pPr>
              <a:defRPr sz="2118"/>
            </a:lvl1pPr>
            <a:lvl2pPr>
              <a:defRPr sz="1836"/>
            </a:lvl2pPr>
            <a:lvl3pPr>
              <a:defRPr sz="1553"/>
            </a:lvl3pPr>
            <a:lvl4pPr>
              <a:defRPr sz="1412"/>
            </a:lvl4pPr>
            <a:lvl5pPr>
              <a:defRPr sz="1412"/>
            </a:lvl5pPr>
            <a:lvl6pPr>
              <a:defRPr sz="1412"/>
            </a:lvl6pPr>
            <a:lvl7pPr>
              <a:defRPr sz="1412"/>
            </a:lvl7pPr>
            <a:lvl8pPr>
              <a:defRPr sz="1412"/>
            </a:lvl8pPr>
            <a:lvl9pPr>
              <a:defRPr sz="14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2219" y="2270408"/>
            <a:ext cx="3402337" cy="6420997"/>
          </a:xfrm>
        </p:spPr>
        <p:txBody>
          <a:bodyPr/>
          <a:lstStyle>
            <a:lvl1pPr>
              <a:defRPr sz="2118"/>
            </a:lvl1pPr>
            <a:lvl2pPr>
              <a:defRPr sz="1836"/>
            </a:lvl2pPr>
            <a:lvl3pPr>
              <a:defRPr sz="1553"/>
            </a:lvl3pPr>
            <a:lvl4pPr>
              <a:defRPr sz="1412"/>
            </a:lvl4pPr>
            <a:lvl5pPr>
              <a:defRPr sz="1412"/>
            </a:lvl5pPr>
            <a:lvl6pPr>
              <a:defRPr sz="1412"/>
            </a:lvl6pPr>
            <a:lvl7pPr>
              <a:defRPr sz="1412"/>
            </a:lvl7pPr>
            <a:lvl8pPr>
              <a:defRPr sz="1412"/>
            </a:lvl8pPr>
            <a:lvl9pPr>
              <a:defRPr sz="14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CBB0EF-DF5D-4373-BB0B-9961A8A92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FF5A-3678-4851-AB8F-113B614B956F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444609-349B-4204-84BD-7A1A5B99D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781D6C-4ED9-4DD9-B5A3-49F973610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0EFED-4A15-4E61-BFA4-F5118F8966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9904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12" y="292247"/>
            <a:ext cx="9302591" cy="121629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6813" y="1633546"/>
            <a:ext cx="4566956" cy="680785"/>
          </a:xfrm>
        </p:spPr>
        <p:txBody>
          <a:bodyPr anchor="b"/>
          <a:lstStyle>
            <a:lvl1pPr marL="0" indent="0">
              <a:buNone/>
              <a:defRPr sz="1836" b="1"/>
            </a:lvl1pPr>
            <a:lvl2pPr marL="339455" indent="0">
              <a:buNone/>
              <a:defRPr sz="1553" b="1"/>
            </a:lvl2pPr>
            <a:lvl3pPr marL="678911" indent="0">
              <a:buNone/>
              <a:defRPr sz="1412" b="1"/>
            </a:lvl3pPr>
            <a:lvl4pPr marL="1018366" indent="0">
              <a:buNone/>
              <a:defRPr sz="1200" b="1"/>
            </a:lvl4pPr>
            <a:lvl5pPr marL="1357822" indent="0">
              <a:buNone/>
              <a:defRPr sz="1200" b="1"/>
            </a:lvl5pPr>
            <a:lvl6pPr marL="1697277" indent="0">
              <a:buNone/>
              <a:defRPr sz="1200" b="1"/>
            </a:lvl6pPr>
            <a:lvl7pPr marL="2036733" indent="0">
              <a:buNone/>
              <a:defRPr sz="1200" b="1"/>
            </a:lvl7pPr>
            <a:lvl8pPr marL="2376188" indent="0">
              <a:buNone/>
              <a:defRPr sz="1200" b="1"/>
            </a:lvl8pPr>
            <a:lvl9pPr marL="271564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813" y="2314330"/>
            <a:ext cx="4566956" cy="4204647"/>
          </a:xfrm>
        </p:spPr>
        <p:txBody>
          <a:bodyPr/>
          <a:lstStyle>
            <a:lvl1pPr>
              <a:defRPr sz="1836"/>
            </a:lvl1pPr>
            <a:lvl2pPr>
              <a:defRPr sz="1553"/>
            </a:lvl2pPr>
            <a:lvl3pPr>
              <a:defRPr sz="1412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0655" y="1633546"/>
            <a:ext cx="4568750" cy="680785"/>
          </a:xfrm>
        </p:spPr>
        <p:txBody>
          <a:bodyPr anchor="b"/>
          <a:lstStyle>
            <a:lvl1pPr marL="0" indent="0">
              <a:buNone/>
              <a:defRPr sz="1836" b="1"/>
            </a:lvl1pPr>
            <a:lvl2pPr marL="339455" indent="0">
              <a:buNone/>
              <a:defRPr sz="1553" b="1"/>
            </a:lvl2pPr>
            <a:lvl3pPr marL="678911" indent="0">
              <a:buNone/>
              <a:defRPr sz="1412" b="1"/>
            </a:lvl3pPr>
            <a:lvl4pPr marL="1018366" indent="0">
              <a:buNone/>
              <a:defRPr sz="1200" b="1"/>
            </a:lvl4pPr>
            <a:lvl5pPr marL="1357822" indent="0">
              <a:buNone/>
              <a:defRPr sz="1200" b="1"/>
            </a:lvl5pPr>
            <a:lvl6pPr marL="1697277" indent="0">
              <a:buNone/>
              <a:defRPr sz="1200" b="1"/>
            </a:lvl6pPr>
            <a:lvl7pPr marL="2036733" indent="0">
              <a:buNone/>
              <a:defRPr sz="1200" b="1"/>
            </a:lvl7pPr>
            <a:lvl8pPr marL="2376188" indent="0">
              <a:buNone/>
              <a:defRPr sz="1200" b="1"/>
            </a:lvl8pPr>
            <a:lvl9pPr marL="271564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0655" y="2314330"/>
            <a:ext cx="4568750" cy="4204647"/>
          </a:xfrm>
        </p:spPr>
        <p:txBody>
          <a:bodyPr/>
          <a:lstStyle>
            <a:lvl1pPr>
              <a:defRPr sz="1836"/>
            </a:lvl1pPr>
            <a:lvl2pPr>
              <a:defRPr sz="1553"/>
            </a:lvl2pPr>
            <a:lvl3pPr>
              <a:defRPr sz="1412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C779B85-B657-485C-BE24-704B69087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80B0E-1AAB-4E6B-B541-B6A2B77888EA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1E14C5A-5A43-4571-AB9B-DCEA776B4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72A124-19C6-4EEE-953A-AAEE1B2D6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F2276-08A2-4349-B754-904B72791D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438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745FB61-2401-408F-9A80-436AC0DCA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DBF1B-70B2-4CAC-A7ED-769AEFBA1FCB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7770641-A9BF-44D9-AE9E-B890AD716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21F3E84-4244-44D6-AEAA-D90E01DB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898DA-F068-4402-B666-0D11B25312F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421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BABD951-2F99-4564-99D4-92BC123F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5CEB3-1531-4021-812E-F7ECD5C48145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FAF0ABD-BD63-4410-AB67-2A62ACA07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04E2A70-D5D7-4861-83BC-EFC3823B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AC0D8-F23E-43D7-8FE2-075477023F4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5024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12" y="290561"/>
            <a:ext cx="3400544" cy="1236561"/>
          </a:xfrm>
        </p:spPr>
        <p:txBody>
          <a:bodyPr anchor="b"/>
          <a:lstStyle>
            <a:lvl1pPr algn="l">
              <a:defRPr sz="1553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1173" y="290559"/>
            <a:ext cx="5778231" cy="6228418"/>
          </a:xfrm>
        </p:spPr>
        <p:txBody>
          <a:bodyPr/>
          <a:lstStyle>
            <a:lvl1pPr>
              <a:defRPr sz="2471"/>
            </a:lvl1pPr>
            <a:lvl2pPr>
              <a:defRPr sz="2118"/>
            </a:lvl2pPr>
            <a:lvl3pPr>
              <a:defRPr sz="1836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6812" y="1527121"/>
            <a:ext cx="3400544" cy="4991856"/>
          </a:xfrm>
        </p:spPr>
        <p:txBody>
          <a:bodyPr/>
          <a:lstStyle>
            <a:lvl1pPr marL="0" indent="0">
              <a:buNone/>
              <a:defRPr sz="1059"/>
            </a:lvl1pPr>
            <a:lvl2pPr marL="339455" indent="0">
              <a:buNone/>
              <a:defRPr sz="918"/>
            </a:lvl2pPr>
            <a:lvl3pPr marL="678911" indent="0">
              <a:buNone/>
              <a:defRPr sz="777"/>
            </a:lvl3pPr>
            <a:lvl4pPr marL="1018366" indent="0">
              <a:buNone/>
              <a:defRPr sz="706"/>
            </a:lvl4pPr>
            <a:lvl5pPr marL="1357822" indent="0">
              <a:buNone/>
              <a:defRPr sz="706"/>
            </a:lvl5pPr>
            <a:lvl6pPr marL="1697277" indent="0">
              <a:buNone/>
              <a:defRPr sz="706"/>
            </a:lvl6pPr>
            <a:lvl7pPr marL="2036733" indent="0">
              <a:buNone/>
              <a:defRPr sz="706"/>
            </a:lvl7pPr>
            <a:lvl8pPr marL="2376188" indent="0">
              <a:buNone/>
              <a:defRPr sz="706"/>
            </a:lvl8pPr>
            <a:lvl9pPr marL="2715644" indent="0">
              <a:buNone/>
              <a:defRPr sz="7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022A94-275C-4D39-8963-4AE0058F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8624B-E6B0-429E-9E77-4DD54CC4560C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2ED831-A1A2-45E2-B615-1DBCA77CC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86BACB-5E34-4E9C-B482-8F532EC61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1A858-6246-45D0-8D4A-E39BF4DFB5D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6912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971" y="5108418"/>
            <a:ext cx="6201728" cy="603078"/>
          </a:xfrm>
        </p:spPr>
        <p:txBody>
          <a:bodyPr anchor="b"/>
          <a:lstStyle>
            <a:lvl1pPr algn="l">
              <a:defRPr sz="1553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25971" y="652067"/>
            <a:ext cx="6201728" cy="4378643"/>
          </a:xfrm>
        </p:spPr>
        <p:txBody>
          <a:bodyPr rtlCol="0">
            <a:normAutofit/>
          </a:bodyPr>
          <a:lstStyle>
            <a:lvl1pPr marL="0" indent="0">
              <a:buNone/>
              <a:defRPr sz="2471"/>
            </a:lvl1pPr>
            <a:lvl2pPr marL="339455" indent="0">
              <a:buNone/>
              <a:defRPr sz="2118"/>
            </a:lvl2pPr>
            <a:lvl3pPr marL="678911" indent="0">
              <a:buNone/>
              <a:defRPr sz="1836"/>
            </a:lvl3pPr>
            <a:lvl4pPr marL="1018366" indent="0">
              <a:buNone/>
              <a:defRPr sz="1553"/>
            </a:lvl4pPr>
            <a:lvl5pPr marL="1357822" indent="0">
              <a:buNone/>
              <a:defRPr sz="1553"/>
            </a:lvl5pPr>
            <a:lvl6pPr marL="1697277" indent="0">
              <a:buNone/>
              <a:defRPr sz="1553"/>
            </a:lvl6pPr>
            <a:lvl7pPr marL="2036733" indent="0">
              <a:buNone/>
              <a:defRPr sz="1553"/>
            </a:lvl7pPr>
            <a:lvl8pPr marL="2376188" indent="0">
              <a:buNone/>
              <a:defRPr sz="1553"/>
            </a:lvl8pPr>
            <a:lvl9pPr marL="2715644" indent="0">
              <a:buNone/>
              <a:defRPr sz="1553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25971" y="5711496"/>
            <a:ext cx="6201728" cy="856470"/>
          </a:xfrm>
        </p:spPr>
        <p:txBody>
          <a:bodyPr/>
          <a:lstStyle>
            <a:lvl1pPr marL="0" indent="0">
              <a:buNone/>
              <a:defRPr sz="1059"/>
            </a:lvl1pPr>
            <a:lvl2pPr marL="339455" indent="0">
              <a:buNone/>
              <a:defRPr sz="918"/>
            </a:lvl2pPr>
            <a:lvl3pPr marL="678911" indent="0">
              <a:buNone/>
              <a:defRPr sz="777"/>
            </a:lvl3pPr>
            <a:lvl4pPr marL="1018366" indent="0">
              <a:buNone/>
              <a:defRPr sz="706"/>
            </a:lvl4pPr>
            <a:lvl5pPr marL="1357822" indent="0">
              <a:buNone/>
              <a:defRPr sz="706"/>
            </a:lvl5pPr>
            <a:lvl6pPr marL="1697277" indent="0">
              <a:buNone/>
              <a:defRPr sz="706"/>
            </a:lvl6pPr>
            <a:lvl7pPr marL="2036733" indent="0">
              <a:buNone/>
              <a:defRPr sz="706"/>
            </a:lvl7pPr>
            <a:lvl8pPr marL="2376188" indent="0">
              <a:buNone/>
              <a:defRPr sz="706"/>
            </a:lvl8pPr>
            <a:lvl9pPr marL="2715644" indent="0">
              <a:buNone/>
              <a:defRPr sz="7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E3C142C-9718-422D-AD99-CB432D6E9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98169-86F3-46FE-B013-8E8FC6C663AD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C0CBF6-FD7E-4DDA-A307-73ED3C46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EDCFC7-66F1-44C6-9481-41626F232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57491-8AD5-4C53-ABE7-AAAAE4B108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1636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248D9CF-07EC-4063-870D-9437EC75EC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17525" y="292100"/>
            <a:ext cx="930116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163" tIns="48081" rIns="96163" bIns="480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D1456AD-EDB5-4870-B3AA-A241356E62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17525" y="1701800"/>
            <a:ext cx="9301163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163" tIns="48081" rIns="96163" bIns="480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338F4-EC24-4DEF-9F82-05999B93B8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525" y="6764338"/>
            <a:ext cx="2409825" cy="388937"/>
          </a:xfrm>
          <a:prstGeom prst="rect">
            <a:avLst/>
          </a:prstGeom>
        </p:spPr>
        <p:txBody>
          <a:bodyPr vert="horz" lIns="96163" tIns="48081" rIns="96163" bIns="48081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18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8CC3C1-F020-499E-8B71-A01357359678}" type="datetimeFigureOut">
              <a:rPr lang="en-GB"/>
              <a:pPr>
                <a:defRPr/>
              </a:pPr>
              <a:t>28/04/2020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1646A-7661-4BDA-8814-35F7B2FA8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2188" y="6764338"/>
            <a:ext cx="3271837" cy="388937"/>
          </a:xfrm>
          <a:prstGeom prst="rect">
            <a:avLst/>
          </a:prstGeom>
        </p:spPr>
        <p:txBody>
          <a:bodyPr vert="horz" lIns="96163" tIns="48081" rIns="96163" bIns="48081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18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97F74-33C4-45F6-86C6-06802E06D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08863" y="6764338"/>
            <a:ext cx="2409825" cy="388937"/>
          </a:xfrm>
          <a:prstGeom prst="rect">
            <a:avLst/>
          </a:prstGeom>
        </p:spPr>
        <p:txBody>
          <a:bodyPr vert="horz" wrap="square" lIns="96163" tIns="48081" rIns="96163" bIns="4808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568CF81-D383-4372-9E30-0667E7A295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39455" algn="ctr" rtl="0" fontAlgn="base">
        <a:spcBef>
          <a:spcPct val="0"/>
        </a:spcBef>
        <a:spcAft>
          <a:spcPct val="0"/>
        </a:spcAft>
        <a:defRPr sz="3389">
          <a:solidFill>
            <a:schemeClr val="tx1"/>
          </a:solidFill>
          <a:latin typeface="Calibri" pitchFamily="34" charset="0"/>
        </a:defRPr>
      </a:lvl6pPr>
      <a:lvl7pPr marL="678911" algn="ctr" rtl="0" fontAlgn="base">
        <a:spcBef>
          <a:spcPct val="0"/>
        </a:spcBef>
        <a:spcAft>
          <a:spcPct val="0"/>
        </a:spcAft>
        <a:defRPr sz="3389">
          <a:solidFill>
            <a:schemeClr val="tx1"/>
          </a:solidFill>
          <a:latin typeface="Calibri" pitchFamily="34" charset="0"/>
        </a:defRPr>
      </a:lvl7pPr>
      <a:lvl8pPr marL="1018366" algn="ctr" rtl="0" fontAlgn="base">
        <a:spcBef>
          <a:spcPct val="0"/>
        </a:spcBef>
        <a:spcAft>
          <a:spcPct val="0"/>
        </a:spcAft>
        <a:defRPr sz="3389">
          <a:solidFill>
            <a:schemeClr val="tx1"/>
          </a:solidFill>
          <a:latin typeface="Calibri" pitchFamily="34" charset="0"/>
        </a:defRPr>
      </a:lvl8pPr>
      <a:lvl9pPr marL="1357822" algn="ctr" rtl="0" fontAlgn="base">
        <a:spcBef>
          <a:spcPct val="0"/>
        </a:spcBef>
        <a:spcAft>
          <a:spcPct val="0"/>
        </a:spcAft>
        <a:defRPr sz="3389">
          <a:solidFill>
            <a:schemeClr val="tx1"/>
          </a:solidFill>
          <a:latin typeface="Calibri" pitchFamily="34" charset="0"/>
        </a:defRPr>
      </a:lvl9pPr>
    </p:titleStyle>
    <p:bodyStyle>
      <a:lvl1pPr marL="254000" indent="-2540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0863" indent="-2111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47725" indent="-1682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682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5588" indent="-1682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7005" indent="-169728" algn="l" defTabSz="678911" rtl="0" eaLnBrk="1" latinLnBrk="0" hangingPunct="1">
        <a:spcBef>
          <a:spcPct val="20000"/>
        </a:spcBef>
        <a:buFont typeface="Arial" pitchFamily="34" charset="0"/>
        <a:buChar char="•"/>
        <a:defRPr sz="1553" kern="1200">
          <a:solidFill>
            <a:schemeClr val="tx1"/>
          </a:solidFill>
          <a:latin typeface="+mn-lt"/>
          <a:ea typeface="+mn-ea"/>
          <a:cs typeface="+mn-cs"/>
        </a:defRPr>
      </a:lvl6pPr>
      <a:lvl7pPr marL="2206460" indent="-169728" algn="l" defTabSz="678911" rtl="0" eaLnBrk="1" latinLnBrk="0" hangingPunct="1">
        <a:spcBef>
          <a:spcPct val="20000"/>
        </a:spcBef>
        <a:buFont typeface="Arial" pitchFamily="34" charset="0"/>
        <a:buChar char="•"/>
        <a:defRPr sz="1553" kern="1200">
          <a:solidFill>
            <a:schemeClr val="tx1"/>
          </a:solidFill>
          <a:latin typeface="+mn-lt"/>
          <a:ea typeface="+mn-ea"/>
          <a:cs typeface="+mn-cs"/>
        </a:defRPr>
      </a:lvl7pPr>
      <a:lvl8pPr marL="2545917" indent="-169728" algn="l" defTabSz="678911" rtl="0" eaLnBrk="1" latinLnBrk="0" hangingPunct="1">
        <a:spcBef>
          <a:spcPct val="20000"/>
        </a:spcBef>
        <a:buFont typeface="Arial" pitchFamily="34" charset="0"/>
        <a:buChar char="•"/>
        <a:defRPr sz="1553" kern="1200">
          <a:solidFill>
            <a:schemeClr val="tx1"/>
          </a:solidFill>
          <a:latin typeface="+mn-lt"/>
          <a:ea typeface="+mn-ea"/>
          <a:cs typeface="+mn-cs"/>
        </a:defRPr>
      </a:lvl8pPr>
      <a:lvl9pPr marL="2885372" indent="-169728" algn="l" defTabSz="678911" rtl="0" eaLnBrk="1" latinLnBrk="0" hangingPunct="1">
        <a:spcBef>
          <a:spcPct val="20000"/>
        </a:spcBef>
        <a:buFont typeface="Arial" pitchFamily="34" charset="0"/>
        <a:buChar char="•"/>
        <a:defRPr sz="15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8911" rtl="0" eaLnBrk="1" latinLnBrk="0" hangingPunct="1">
        <a:defRPr sz="1412" kern="1200">
          <a:solidFill>
            <a:schemeClr val="tx1"/>
          </a:solidFill>
          <a:latin typeface="+mn-lt"/>
          <a:ea typeface="+mn-ea"/>
          <a:cs typeface="+mn-cs"/>
        </a:defRPr>
      </a:lvl1pPr>
      <a:lvl2pPr marL="339455" algn="l" defTabSz="678911" rtl="0" eaLnBrk="1" latinLnBrk="0" hangingPunct="1">
        <a:defRPr sz="1412" kern="1200">
          <a:solidFill>
            <a:schemeClr val="tx1"/>
          </a:solidFill>
          <a:latin typeface="+mn-lt"/>
          <a:ea typeface="+mn-ea"/>
          <a:cs typeface="+mn-cs"/>
        </a:defRPr>
      </a:lvl2pPr>
      <a:lvl3pPr marL="678911" algn="l" defTabSz="678911" rtl="0" eaLnBrk="1" latinLnBrk="0" hangingPunct="1">
        <a:defRPr sz="1412" kern="1200">
          <a:solidFill>
            <a:schemeClr val="tx1"/>
          </a:solidFill>
          <a:latin typeface="+mn-lt"/>
          <a:ea typeface="+mn-ea"/>
          <a:cs typeface="+mn-cs"/>
        </a:defRPr>
      </a:lvl3pPr>
      <a:lvl4pPr marL="1018366" algn="l" defTabSz="678911" rtl="0" eaLnBrk="1" latinLnBrk="0" hangingPunct="1"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357822" algn="l" defTabSz="678911" rtl="0" eaLnBrk="1" latinLnBrk="0" hangingPunct="1"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1697277" algn="l" defTabSz="678911" rtl="0" eaLnBrk="1" latinLnBrk="0" hangingPunct="1">
        <a:defRPr sz="1412" kern="1200">
          <a:solidFill>
            <a:schemeClr val="tx1"/>
          </a:solidFill>
          <a:latin typeface="+mn-lt"/>
          <a:ea typeface="+mn-ea"/>
          <a:cs typeface="+mn-cs"/>
        </a:defRPr>
      </a:lvl6pPr>
      <a:lvl7pPr marL="2036733" algn="l" defTabSz="678911" rtl="0" eaLnBrk="1" latinLnBrk="0" hangingPunct="1">
        <a:defRPr sz="1412" kern="1200">
          <a:solidFill>
            <a:schemeClr val="tx1"/>
          </a:solidFill>
          <a:latin typeface="+mn-lt"/>
          <a:ea typeface="+mn-ea"/>
          <a:cs typeface="+mn-cs"/>
        </a:defRPr>
      </a:lvl7pPr>
      <a:lvl8pPr marL="2376188" algn="l" defTabSz="678911" rtl="0" eaLnBrk="1" latinLnBrk="0" hangingPunct="1">
        <a:defRPr sz="1412" kern="1200">
          <a:solidFill>
            <a:schemeClr val="tx1"/>
          </a:solidFill>
          <a:latin typeface="+mn-lt"/>
          <a:ea typeface="+mn-ea"/>
          <a:cs typeface="+mn-cs"/>
        </a:defRPr>
      </a:lvl8pPr>
      <a:lvl9pPr marL="2715644" algn="l" defTabSz="678911" rtl="0" eaLnBrk="1" latinLnBrk="0" hangingPunct="1">
        <a:defRPr sz="14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6BC29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IWF Logo 42174.jpg">
            <a:extLst>
              <a:ext uri="{FF2B5EF4-FFF2-40B4-BE49-F238E27FC236}">
                <a16:creationId xmlns:a16="http://schemas.microsoft.com/office/drawing/2014/main" id="{62754B56-4ECB-4DAB-BFA5-9672F238545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5" y="6407150"/>
            <a:ext cx="274478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0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anose="020F0502020204030204" pitchFamily="34" charset="0"/>
        </a:defRPr>
      </a:lvl5pPr>
      <a:lvl6pPr marL="387614" algn="ctr" rtl="0" fontAlgn="base">
        <a:spcBef>
          <a:spcPct val="0"/>
        </a:spcBef>
        <a:spcAft>
          <a:spcPct val="0"/>
        </a:spcAft>
        <a:defRPr sz="3730">
          <a:solidFill>
            <a:schemeClr val="tx1"/>
          </a:solidFill>
          <a:latin typeface="Calibri" panose="020F0502020204030204" pitchFamily="34" charset="0"/>
        </a:defRPr>
      </a:lvl6pPr>
      <a:lvl7pPr marL="775228" algn="ctr" rtl="0" fontAlgn="base">
        <a:spcBef>
          <a:spcPct val="0"/>
        </a:spcBef>
        <a:spcAft>
          <a:spcPct val="0"/>
        </a:spcAft>
        <a:defRPr sz="3730">
          <a:solidFill>
            <a:schemeClr val="tx1"/>
          </a:solidFill>
          <a:latin typeface="Calibri" panose="020F0502020204030204" pitchFamily="34" charset="0"/>
        </a:defRPr>
      </a:lvl7pPr>
      <a:lvl8pPr marL="1162842" algn="ctr" rtl="0" fontAlgn="base">
        <a:spcBef>
          <a:spcPct val="0"/>
        </a:spcBef>
        <a:spcAft>
          <a:spcPct val="0"/>
        </a:spcAft>
        <a:defRPr sz="3730">
          <a:solidFill>
            <a:schemeClr val="tx1"/>
          </a:solidFill>
          <a:latin typeface="Calibri" panose="020F0502020204030204" pitchFamily="34" charset="0"/>
        </a:defRPr>
      </a:lvl8pPr>
      <a:lvl9pPr marL="1550457" algn="ctr" rtl="0" fontAlgn="base">
        <a:spcBef>
          <a:spcPct val="0"/>
        </a:spcBef>
        <a:spcAft>
          <a:spcPct val="0"/>
        </a:spcAft>
        <a:defRPr sz="373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90513" indent="-2905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413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68375" indent="-1936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25" indent="-1936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43075" indent="-1936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31878" indent="-193807" algn="l" defTabSz="775228" rtl="0" eaLnBrk="1" latinLnBrk="0" hangingPunct="1">
        <a:spcBef>
          <a:spcPct val="20000"/>
        </a:spcBef>
        <a:buFont typeface="Arial" pitchFamily="34" charset="0"/>
        <a:buChar char="•"/>
        <a:defRPr sz="1696" kern="1200">
          <a:solidFill>
            <a:schemeClr val="tx1"/>
          </a:solidFill>
          <a:latin typeface="+mn-lt"/>
          <a:ea typeface="+mn-ea"/>
          <a:cs typeface="+mn-cs"/>
        </a:defRPr>
      </a:lvl6pPr>
      <a:lvl7pPr marL="2519492" indent="-193807" algn="l" defTabSz="775228" rtl="0" eaLnBrk="1" latinLnBrk="0" hangingPunct="1">
        <a:spcBef>
          <a:spcPct val="20000"/>
        </a:spcBef>
        <a:buFont typeface="Arial" pitchFamily="34" charset="0"/>
        <a:buChar char="•"/>
        <a:defRPr sz="1696" kern="1200">
          <a:solidFill>
            <a:schemeClr val="tx1"/>
          </a:solidFill>
          <a:latin typeface="+mn-lt"/>
          <a:ea typeface="+mn-ea"/>
          <a:cs typeface="+mn-cs"/>
        </a:defRPr>
      </a:lvl7pPr>
      <a:lvl8pPr marL="2907106" indent="-193807" algn="l" defTabSz="775228" rtl="0" eaLnBrk="1" latinLnBrk="0" hangingPunct="1">
        <a:spcBef>
          <a:spcPct val="20000"/>
        </a:spcBef>
        <a:buFont typeface="Arial" pitchFamily="34" charset="0"/>
        <a:buChar char="•"/>
        <a:defRPr sz="1696" kern="1200">
          <a:solidFill>
            <a:schemeClr val="tx1"/>
          </a:solidFill>
          <a:latin typeface="+mn-lt"/>
          <a:ea typeface="+mn-ea"/>
          <a:cs typeface="+mn-cs"/>
        </a:defRPr>
      </a:lvl8pPr>
      <a:lvl9pPr marL="3294720" indent="-193807" algn="l" defTabSz="775228" rtl="0" eaLnBrk="1" latinLnBrk="0" hangingPunct="1">
        <a:spcBef>
          <a:spcPct val="20000"/>
        </a:spcBef>
        <a:buFont typeface="Arial" pitchFamily="34" charset="0"/>
        <a:buChar char="•"/>
        <a:defRPr sz="16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5228" rtl="0" eaLnBrk="1" latinLnBrk="0" hangingPunct="1">
        <a:defRPr sz="1526" kern="1200">
          <a:solidFill>
            <a:schemeClr val="tx1"/>
          </a:solidFill>
          <a:latin typeface="+mn-lt"/>
          <a:ea typeface="+mn-ea"/>
          <a:cs typeface="+mn-cs"/>
        </a:defRPr>
      </a:lvl1pPr>
      <a:lvl2pPr marL="387614" algn="l" defTabSz="775228" rtl="0" eaLnBrk="1" latinLnBrk="0" hangingPunct="1">
        <a:defRPr sz="1526" kern="1200">
          <a:solidFill>
            <a:schemeClr val="tx1"/>
          </a:solidFill>
          <a:latin typeface="+mn-lt"/>
          <a:ea typeface="+mn-ea"/>
          <a:cs typeface="+mn-cs"/>
        </a:defRPr>
      </a:lvl2pPr>
      <a:lvl3pPr marL="775228" algn="l" defTabSz="775228" rtl="0" eaLnBrk="1" latinLnBrk="0" hangingPunct="1">
        <a:defRPr sz="1526" kern="1200">
          <a:solidFill>
            <a:schemeClr val="tx1"/>
          </a:solidFill>
          <a:latin typeface="+mn-lt"/>
          <a:ea typeface="+mn-ea"/>
          <a:cs typeface="+mn-cs"/>
        </a:defRPr>
      </a:lvl3pPr>
      <a:lvl4pPr marL="1162842" algn="l" defTabSz="775228" rtl="0" eaLnBrk="1" latinLnBrk="0" hangingPunct="1">
        <a:defRPr sz="1526" kern="1200">
          <a:solidFill>
            <a:schemeClr val="tx1"/>
          </a:solidFill>
          <a:latin typeface="+mn-lt"/>
          <a:ea typeface="+mn-ea"/>
          <a:cs typeface="+mn-cs"/>
        </a:defRPr>
      </a:lvl4pPr>
      <a:lvl5pPr marL="1550457" algn="l" defTabSz="775228" rtl="0" eaLnBrk="1" latinLnBrk="0" hangingPunct="1">
        <a:defRPr sz="1526" kern="1200">
          <a:solidFill>
            <a:schemeClr val="tx1"/>
          </a:solidFill>
          <a:latin typeface="+mn-lt"/>
          <a:ea typeface="+mn-ea"/>
          <a:cs typeface="+mn-cs"/>
        </a:defRPr>
      </a:lvl5pPr>
      <a:lvl6pPr marL="1938071" algn="l" defTabSz="775228" rtl="0" eaLnBrk="1" latinLnBrk="0" hangingPunct="1">
        <a:defRPr sz="1526" kern="1200">
          <a:solidFill>
            <a:schemeClr val="tx1"/>
          </a:solidFill>
          <a:latin typeface="+mn-lt"/>
          <a:ea typeface="+mn-ea"/>
          <a:cs typeface="+mn-cs"/>
        </a:defRPr>
      </a:lvl6pPr>
      <a:lvl7pPr marL="2325685" algn="l" defTabSz="775228" rtl="0" eaLnBrk="1" latinLnBrk="0" hangingPunct="1">
        <a:defRPr sz="1526" kern="1200">
          <a:solidFill>
            <a:schemeClr val="tx1"/>
          </a:solidFill>
          <a:latin typeface="+mn-lt"/>
          <a:ea typeface="+mn-ea"/>
          <a:cs typeface="+mn-cs"/>
        </a:defRPr>
      </a:lvl7pPr>
      <a:lvl8pPr marL="2713299" algn="l" defTabSz="775228" rtl="0" eaLnBrk="1" latinLnBrk="0" hangingPunct="1">
        <a:defRPr sz="1526" kern="1200">
          <a:solidFill>
            <a:schemeClr val="tx1"/>
          </a:solidFill>
          <a:latin typeface="+mn-lt"/>
          <a:ea typeface="+mn-ea"/>
          <a:cs typeface="+mn-cs"/>
        </a:defRPr>
      </a:lvl8pPr>
      <a:lvl9pPr marL="3100913" algn="l" defTabSz="775228" rtl="0" eaLnBrk="1" latinLnBrk="0" hangingPunct="1">
        <a:defRPr sz="15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5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H34EYvDPciQ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-3mKSbyZBw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M8q1_uFKXI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LNn3qg1RAE?t=8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7I3w5SyCZD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Tm1L6qWX0k&amp;list=UUzl50zen6r82QRRE_rezOLw&amp;index=25&amp;t=0s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GS_ Woodland Pigs Boar4 boars resting close-up p Phil Bro">
            <a:extLst>
              <a:ext uri="{FF2B5EF4-FFF2-40B4-BE49-F238E27FC236}">
                <a16:creationId xmlns:a16="http://schemas.microsoft.com/office/drawing/2014/main" id="{0D2E8479-CC05-4536-AB9E-1CAAED32F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" b="1789"/>
          <a:stretch/>
        </p:blipFill>
        <p:spPr bwMode="auto">
          <a:xfrm>
            <a:off x="-350950" y="0"/>
            <a:ext cx="10758810" cy="729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F4D90B02-5EB2-4016-8293-2185B38B8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950" y="120650"/>
            <a:ext cx="6799263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GB" altLang="en-US" sz="4800" b="1">
                <a:solidFill>
                  <a:schemeClr val="bg1"/>
                </a:solidFill>
              </a:rPr>
              <a:t>What do you know about pigs?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 Box 3">
            <a:extLst>
              <a:ext uri="{FF2B5EF4-FFF2-40B4-BE49-F238E27FC236}">
                <a16:creationId xmlns:a16="http://schemas.microsoft.com/office/drawing/2014/main" id="{627F28C7-BAB3-4DA5-8A11-D8EB664FC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56" y="629643"/>
            <a:ext cx="87185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000" b="1">
                <a:latin typeface="Arial"/>
                <a:cs typeface="Arial"/>
              </a:rPr>
              <a:t>We farm sows in different ways...</a:t>
            </a:r>
          </a:p>
        </p:txBody>
      </p:sp>
      <p:sp>
        <p:nvSpPr>
          <p:cNvPr id="28683" name="TextBox 5">
            <a:extLst>
              <a:ext uri="{FF2B5EF4-FFF2-40B4-BE49-F238E27FC236}">
                <a16:creationId xmlns:a16="http://schemas.microsoft.com/office/drawing/2014/main" id="{58344D21-15C1-44B7-A5C2-8C22573EF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58" y="1824012"/>
            <a:ext cx="99091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r>
              <a:rPr lang="en-GB" altLang="en-US" sz="3000">
                <a:latin typeface="Arial"/>
                <a:cs typeface="Arial"/>
              </a:rPr>
              <a:t>1. Look at the next few pages. Which do you think is the best and why?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54BA8DE7-1BF3-46A1-886D-C691F252E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169" y="3282623"/>
            <a:ext cx="990914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r>
              <a:rPr lang="en-GB" altLang="en-US" sz="3000">
                <a:latin typeface="Arial"/>
                <a:cs typeface="Arial"/>
              </a:rPr>
              <a:t>2. Rank them in order from best to worst.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52FAC71D-2813-4EFF-836C-DC345E737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066" y="466411"/>
            <a:ext cx="5209120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79425" indent="-2222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0438" indent="-4603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1450" indent="-698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22463" indent="-936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000" b="1">
                <a:latin typeface="Arial"/>
                <a:cs typeface="Arial"/>
              </a:rPr>
              <a:t>In farrowing crates...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1D55F0-94FC-41C6-A1B0-297752BEB9A4}"/>
              </a:ext>
            </a:extLst>
          </p:cNvPr>
          <p:cNvSpPr txBox="1"/>
          <p:nvPr/>
        </p:nvSpPr>
        <p:spPr>
          <a:xfrm>
            <a:off x="6599390" y="1283586"/>
            <a:ext cx="3576764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There are bars to keep the sow separate from her piglets. This can help to prevent her crushing her piglets.</a:t>
            </a:r>
            <a:endParaRPr lang="en-US" sz="2000"/>
          </a:p>
          <a:p>
            <a:endParaRPr lang="en-US" sz="20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sow cannot move easily.</a:t>
            </a:r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piglets will leave their mother at 3-4 weeks old.</a:t>
            </a:r>
          </a:p>
          <a:p>
            <a:endParaRPr lang="en-US" sz="20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sow soon becomes pregnant again.</a:t>
            </a:r>
          </a:p>
        </p:txBody>
      </p:sp>
      <p:pic>
        <p:nvPicPr>
          <p:cNvPr id="2" name="Picture 2" descr="A close up of a cage&#10;&#10;Description generated with very high confidence">
            <a:extLst>
              <a:ext uri="{FF2B5EF4-FFF2-40B4-BE49-F238E27FC236}">
                <a16:creationId xmlns:a16="http://schemas.microsoft.com/office/drawing/2014/main" id="{F7C6B148-6875-490F-B2B7-6F43140E2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6" y="1570922"/>
            <a:ext cx="5934591" cy="4438922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23802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52FAC71D-2813-4EFF-836C-DC345E737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225" y="400204"/>
            <a:ext cx="4942379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79425" indent="-2222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0438" indent="-4603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1450" indent="-698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22463" indent="-936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000" b="1">
                <a:latin typeface="Arial"/>
                <a:cs typeface="Arial"/>
              </a:rPr>
              <a:t>In farrowing pens...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1D55F0-94FC-41C6-A1B0-297752BEB9A4}"/>
              </a:ext>
            </a:extLst>
          </p:cNvPr>
          <p:cNvSpPr txBox="1"/>
          <p:nvPr/>
        </p:nvSpPr>
        <p:spPr>
          <a:xfrm>
            <a:off x="6814810" y="1468096"/>
            <a:ext cx="3330610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sow is always free to move. </a:t>
            </a:r>
            <a:endParaRPr lang="en-US"/>
          </a:p>
          <a:p>
            <a:endParaRPr lang="en-US" sz="20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pen is designed so that the sow is less likely to crush her piglets. </a:t>
            </a:r>
          </a:p>
          <a:p>
            <a:endParaRPr lang="en-US" sz="20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piglets are taken from their mother at 3-4 weeks old. </a:t>
            </a:r>
          </a:p>
          <a:p>
            <a:pPr marL="342900" indent="-342900">
              <a:buFont typeface="Arial,Sans-Serif"/>
              <a:buChar char="•"/>
            </a:pPr>
            <a:endParaRPr lang="en-US" sz="2000">
              <a:latin typeface="Arial"/>
              <a:cs typeface="Arial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sz="2000">
                <a:latin typeface="Arial"/>
                <a:cs typeface="Arial"/>
              </a:rPr>
              <a:t>The sow produces more milk. This makes the piglets stronger.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 sz="2000">
              <a:latin typeface="Arial"/>
              <a:cs typeface="Arial"/>
            </a:endParaRPr>
          </a:p>
        </p:txBody>
      </p:sp>
      <p:pic>
        <p:nvPicPr>
          <p:cNvPr id="2" name="Picture 3" descr="A picture containing person, indoor, sheep, man&#10;&#10;Description generated with very high confidence">
            <a:extLst>
              <a:ext uri="{FF2B5EF4-FFF2-40B4-BE49-F238E27FC236}">
                <a16:creationId xmlns:a16="http://schemas.microsoft.com/office/drawing/2014/main" id="{BE276A46-8007-45AE-982A-B4382CFD6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87" y="1439657"/>
            <a:ext cx="6308695" cy="474999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0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52FAC71D-2813-4EFF-836C-DC345E737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98" y="577288"/>
            <a:ext cx="3508646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79425" indent="-2222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0438" indent="-4603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1450" indent="-698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22463" indent="-936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000" b="1">
                <a:latin typeface="Arial"/>
                <a:cs typeface="Arial"/>
              </a:rPr>
              <a:t>Free-range...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1D55F0-94FC-41C6-A1B0-297752BEB9A4}"/>
              </a:ext>
            </a:extLst>
          </p:cNvPr>
          <p:cNvSpPr txBox="1"/>
          <p:nvPr/>
        </p:nvSpPr>
        <p:spPr>
          <a:xfrm>
            <a:off x="6553126" y="1287240"/>
            <a:ext cx="3509828" cy="71711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sow and growing piglets live outside.</a:t>
            </a:r>
          </a:p>
          <a:p>
            <a:endParaRPr lang="en-US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sow is free to move and can make a nest.</a:t>
            </a:r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sow produces more milk. This helps the piglets grow stronger.</a:t>
            </a:r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sow has straw for bedding, rooting and chewing.</a:t>
            </a:r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piglets leave their mother at 3-4 weeks</a:t>
            </a:r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cs typeface="Arial"/>
            </a:endParaRPr>
          </a:p>
          <a:p>
            <a:endParaRPr lang="en-US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latin typeface="Arial"/>
              <a:cs typeface="Arial"/>
            </a:endParaRPr>
          </a:p>
        </p:txBody>
      </p:sp>
      <p:pic>
        <p:nvPicPr>
          <p:cNvPr id="3" name="Picture 3" descr="A group of sheep standing on top of a dirt field&#10;&#10;Description generated with high confidence">
            <a:extLst>
              <a:ext uri="{FF2B5EF4-FFF2-40B4-BE49-F238E27FC236}">
                <a16:creationId xmlns:a16="http://schemas.microsoft.com/office/drawing/2014/main" id="{CB95D244-A5A4-4796-9672-7233C86CC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13" y="1664819"/>
            <a:ext cx="6304110" cy="4202581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226653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52FAC71D-2813-4EFF-836C-DC345E737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48" y="535502"/>
            <a:ext cx="3608674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79425" indent="-2222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0438" indent="-4603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1450" indent="-698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22463" indent="-936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000" b="1">
                <a:latin typeface="Arial"/>
                <a:cs typeface="Arial"/>
              </a:rPr>
              <a:t>Organically...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1D55F0-94FC-41C6-A1B0-297752BEB9A4}"/>
              </a:ext>
            </a:extLst>
          </p:cNvPr>
          <p:cNvSpPr txBox="1"/>
          <p:nvPr/>
        </p:nvSpPr>
        <p:spPr>
          <a:xfrm>
            <a:off x="6805168" y="1323048"/>
            <a:ext cx="3145625" cy="68634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In the UK, nearly all organic sows are also kept free-range.</a:t>
            </a:r>
            <a:endParaRPr lang="en-US"/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piglets are also kept with their mother longer. </a:t>
            </a:r>
            <a:endParaRPr lang="en-US"/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piglets get to drink even more milk.</a:t>
            </a:r>
          </a:p>
          <a:p>
            <a:endParaRPr lang="en-US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piglets are less likely to be unwell and to need antibiotics.</a:t>
            </a:r>
            <a:endParaRPr lang="en-US" sz="2000"/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cs typeface="Arial"/>
            </a:endParaRPr>
          </a:p>
          <a:p>
            <a:endParaRPr lang="en-US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latin typeface="Arial"/>
              <a:cs typeface="Arial"/>
            </a:endParaRPr>
          </a:p>
        </p:txBody>
      </p:sp>
      <p:pic>
        <p:nvPicPr>
          <p:cNvPr id="3" name="Picture 3" descr="A picture containing grass, mountain, outdoor, field&#10;&#10;Description generated with very high confidence">
            <a:extLst>
              <a:ext uri="{FF2B5EF4-FFF2-40B4-BE49-F238E27FC236}">
                <a16:creationId xmlns:a16="http://schemas.microsoft.com/office/drawing/2014/main" id="{BBBBF9B3-A1CA-44CF-ABA7-EC4842A1B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49" y="1636439"/>
            <a:ext cx="6241256" cy="42200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083217-A64F-40B2-83EA-672E60EF925F}"/>
              </a:ext>
            </a:extLst>
          </p:cNvPr>
          <p:cNvSpPr txBox="1"/>
          <p:nvPr/>
        </p:nvSpPr>
        <p:spPr>
          <a:xfrm>
            <a:off x="592571" y="174869"/>
            <a:ext cx="7723602" cy="63094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500">
                <a:latin typeface="Arial"/>
                <a:cs typeface="Arial"/>
              </a:rPr>
              <a:t>Which do you think is best and why?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03FD7E-7EBD-4CC5-A26F-0551FEEBB92F}"/>
              </a:ext>
            </a:extLst>
          </p:cNvPr>
          <p:cNvSpPr txBox="1"/>
          <p:nvPr/>
        </p:nvSpPr>
        <p:spPr>
          <a:xfrm>
            <a:off x="592754" y="740854"/>
            <a:ext cx="903254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>
                <a:latin typeface="Arial"/>
                <a:cs typeface="Arial"/>
              </a:rPr>
              <a:t>Rank them, with 1 being the best and 4 the worst.</a:t>
            </a:r>
            <a:endParaRPr lang="en-US" sz="3000"/>
          </a:p>
        </p:txBody>
      </p:sp>
      <p:pic>
        <p:nvPicPr>
          <p:cNvPr id="2" name="Picture 2" descr="A close up of a cage&#10;&#10;Description generated with very high confidence">
            <a:extLst>
              <a:ext uri="{FF2B5EF4-FFF2-40B4-BE49-F238E27FC236}">
                <a16:creationId xmlns:a16="http://schemas.microsoft.com/office/drawing/2014/main" id="{CF9BD247-A350-46A8-A04D-BE23D4334C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5" t="6229" r="9655" b="14582"/>
          <a:stretch/>
        </p:blipFill>
        <p:spPr>
          <a:xfrm>
            <a:off x="830417" y="1361509"/>
            <a:ext cx="3541545" cy="2493258"/>
          </a:xfrm>
          <a:prstGeom prst="roundRect">
            <a:avLst/>
          </a:prstGeom>
        </p:spPr>
      </p:pic>
      <p:pic>
        <p:nvPicPr>
          <p:cNvPr id="5" name="Picture 3" descr="A group of sheep standing on top of a dirt field&#10;&#10;Description generated with high confidence">
            <a:extLst>
              <a:ext uri="{FF2B5EF4-FFF2-40B4-BE49-F238E27FC236}">
                <a16:creationId xmlns:a16="http://schemas.microsoft.com/office/drawing/2014/main" id="{A4BC82E9-45E4-4BBE-8656-456136AB20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55" b="-176"/>
          <a:stretch/>
        </p:blipFill>
        <p:spPr>
          <a:xfrm>
            <a:off x="5368079" y="1297012"/>
            <a:ext cx="3626455" cy="2552476"/>
          </a:xfrm>
          <a:prstGeom prst="roundRect">
            <a:avLst/>
          </a:prstGeom>
        </p:spPr>
      </p:pic>
      <p:pic>
        <p:nvPicPr>
          <p:cNvPr id="4" name="Picture 3" descr="A picture containing person, indoor, sheep, man&#10;&#10;Description generated with very high confidence">
            <a:extLst>
              <a:ext uri="{FF2B5EF4-FFF2-40B4-BE49-F238E27FC236}">
                <a16:creationId xmlns:a16="http://schemas.microsoft.com/office/drawing/2014/main" id="{737673C2-A76C-4CBF-83C3-2A05D5C7C1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84" t="12449" r="8815" b="4762"/>
          <a:stretch/>
        </p:blipFill>
        <p:spPr>
          <a:xfrm>
            <a:off x="757607" y="4047696"/>
            <a:ext cx="3587103" cy="2493989"/>
          </a:xfrm>
          <a:prstGeom prst="roundRect">
            <a:avLst/>
          </a:prstGeom>
        </p:spPr>
      </p:pic>
      <p:pic>
        <p:nvPicPr>
          <p:cNvPr id="6" name="Picture 3" descr="A picture containing grass, mountain, outdoor, field&#10;&#10;Description generated with very high confidence">
            <a:extLst>
              <a:ext uri="{FF2B5EF4-FFF2-40B4-BE49-F238E27FC236}">
                <a16:creationId xmlns:a16="http://schemas.microsoft.com/office/drawing/2014/main" id="{4B84B563-DB93-48BC-971E-59696384EF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8" t="-410" b="1098"/>
          <a:stretch/>
        </p:blipFill>
        <p:spPr>
          <a:xfrm>
            <a:off x="5416946" y="4049009"/>
            <a:ext cx="3579207" cy="2508386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98D1A7-AA9B-4596-8B11-0EDCCC3E00E7}"/>
              </a:ext>
            </a:extLst>
          </p:cNvPr>
          <p:cNvSpPr txBox="1"/>
          <p:nvPr/>
        </p:nvSpPr>
        <p:spPr>
          <a:xfrm>
            <a:off x="912256" y="334445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/>
                <a:cs typeface="Arial"/>
              </a:rPr>
              <a:t>Farrowing crate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66C099-A6DE-41E0-BF19-1DB493B5AB0C}"/>
              </a:ext>
            </a:extLst>
          </p:cNvPr>
          <p:cNvSpPr txBox="1"/>
          <p:nvPr/>
        </p:nvSpPr>
        <p:spPr>
          <a:xfrm>
            <a:off x="5632965" y="3345694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FFFF"/>
                </a:solidFill>
                <a:latin typeface="Arial"/>
                <a:cs typeface="Arial"/>
              </a:rPr>
              <a:t>Free-range</a:t>
            </a:r>
            <a:r>
              <a:rPr lang="en-US" sz="2000" b="1">
                <a:latin typeface="Arial"/>
                <a:cs typeface="Arial"/>
              </a:rPr>
              <a:t>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B568A5-1AFB-4C33-B967-423A0F06B94C}"/>
              </a:ext>
            </a:extLst>
          </p:cNvPr>
          <p:cNvSpPr txBox="1"/>
          <p:nvPr/>
        </p:nvSpPr>
        <p:spPr>
          <a:xfrm>
            <a:off x="915493" y="6064747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FFFF"/>
                </a:solidFill>
                <a:latin typeface="Arial"/>
                <a:cs typeface="Arial"/>
              </a:rPr>
              <a:t>Farrowing pen</a:t>
            </a:r>
            <a:endParaRPr lang="en-US" sz="2000" b="1"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37DA6A-681F-469A-9A56-0A887928C328}"/>
              </a:ext>
            </a:extLst>
          </p:cNvPr>
          <p:cNvSpPr txBox="1"/>
          <p:nvPr/>
        </p:nvSpPr>
        <p:spPr>
          <a:xfrm>
            <a:off x="5636246" y="6064747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FFFF"/>
                </a:solidFill>
                <a:latin typeface="Arial"/>
                <a:cs typeface="Arial"/>
              </a:rPr>
              <a:t>Organic</a:t>
            </a:r>
            <a:endParaRPr lang="en-US" sz="20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481FB9-72CF-4752-96A4-A06C6FDA2868}"/>
              </a:ext>
            </a:extLst>
          </p:cNvPr>
          <p:cNvSpPr txBox="1"/>
          <p:nvPr/>
        </p:nvSpPr>
        <p:spPr>
          <a:xfrm>
            <a:off x="229622" y="6751836"/>
            <a:ext cx="413247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Arial"/>
                <a:cs typeface="Arial"/>
              </a:rPr>
              <a:t>What was your number 1?</a:t>
            </a:r>
            <a:endParaRPr lang="en-US" sz="2000" b="1"/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C5C71F8F-625C-4ACC-BEB1-B5A73ACDC3A4}"/>
              </a:ext>
            </a:extLst>
          </p:cNvPr>
          <p:cNvSpPr txBox="1"/>
          <p:nvPr/>
        </p:nvSpPr>
        <p:spPr>
          <a:xfrm>
            <a:off x="3996517" y="6751842"/>
            <a:ext cx="920469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79425" indent="-2222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0438" indent="-4603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1450" indent="-698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22463" indent="-936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2000" b="1">
                <a:latin typeface="Arial"/>
                <a:cs typeface="Arial"/>
              </a:rPr>
              <a:t>2?</a:t>
            </a:r>
            <a:endParaRPr lang="en-US" sz="2000" b="1"/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2A22658-EB77-4A77-AAAC-BDEFEC3A597E}"/>
              </a:ext>
            </a:extLst>
          </p:cNvPr>
          <p:cNvSpPr txBox="1"/>
          <p:nvPr/>
        </p:nvSpPr>
        <p:spPr>
          <a:xfrm>
            <a:off x="4963242" y="6751842"/>
            <a:ext cx="920469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79425" indent="-2222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0438" indent="-4603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1450" indent="-698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22463" indent="-936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2000" b="1">
                <a:latin typeface="Arial"/>
                <a:cs typeface="Arial"/>
              </a:rPr>
              <a:t>3?</a:t>
            </a:r>
            <a:endParaRPr lang="en-US" sz="2000" b="1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0E3C95E8-014D-448C-A6F5-935200F01211}"/>
              </a:ext>
            </a:extLst>
          </p:cNvPr>
          <p:cNvSpPr txBox="1"/>
          <p:nvPr/>
        </p:nvSpPr>
        <p:spPr>
          <a:xfrm>
            <a:off x="5782352" y="6751842"/>
            <a:ext cx="920469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79425" indent="-2222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0438" indent="-4603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1450" indent="-698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22463" indent="-936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2000" b="1">
                <a:latin typeface="Arial"/>
                <a:cs typeface="Arial"/>
              </a:rPr>
              <a:t>4?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53195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5818C1B-FD89-4E63-BE3C-59DEAD05F514}"/>
              </a:ext>
            </a:extLst>
          </p:cNvPr>
          <p:cNvSpPr/>
          <p:nvPr/>
        </p:nvSpPr>
        <p:spPr>
          <a:xfrm>
            <a:off x="206011" y="1026231"/>
            <a:ext cx="9698111" cy="4380946"/>
          </a:xfrm>
          <a:prstGeom prst="ellipse">
            <a:avLst/>
          </a:prstGeom>
          <a:solidFill>
            <a:srgbClr val="4891DC">
              <a:alpha val="9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6DE0E2-9246-4B2B-8490-27E699ED9469}"/>
              </a:ext>
            </a:extLst>
          </p:cNvPr>
          <p:cNvSpPr txBox="1"/>
          <p:nvPr/>
        </p:nvSpPr>
        <p:spPr>
          <a:xfrm>
            <a:off x="1156142" y="2246963"/>
            <a:ext cx="802392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latin typeface="Arial"/>
                <a:cs typeface="Arial"/>
              </a:rPr>
              <a:t>Now let's look at some more pig </a:t>
            </a:r>
            <a:r>
              <a:rPr lang="en-US" sz="6000" err="1">
                <a:latin typeface="Arial"/>
                <a:cs typeface="Arial"/>
              </a:rPr>
              <a:t>behaviours</a:t>
            </a:r>
            <a:r>
              <a:rPr lang="en-US" sz="6000">
                <a:latin typeface="Arial"/>
                <a:cs typeface="Arial"/>
              </a:rPr>
              <a:t>...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1260932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5B7498F2-D784-4AAE-A63F-13945FFD0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41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>
            <a:extLst>
              <a:ext uri="{FF2B5EF4-FFF2-40B4-BE49-F238E27FC236}">
                <a16:creationId xmlns:a16="http://schemas.microsoft.com/office/drawing/2014/main" id="{469D30CD-BB43-403D-80C2-A315259C5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3648075"/>
            <a:ext cx="4865688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">
            <a:extLst>
              <a:ext uri="{FF2B5EF4-FFF2-40B4-BE49-F238E27FC236}">
                <a16:creationId xmlns:a16="http://schemas.microsoft.com/office/drawing/2014/main" id="{DBC5F578-21B1-442D-AAAB-E5C164C1F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25425"/>
            <a:ext cx="10328275" cy="774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C9D86978-50BF-4548-A8A3-EB3F77E8D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4" y="5176875"/>
            <a:ext cx="3562350" cy="1454244"/>
          </a:xfrm>
          <a:prstGeom prst="rect">
            <a:avLst/>
          </a:prstGeom>
          <a:noFill/>
          <a:ln>
            <a:noFill/>
          </a:ln>
        </p:spPr>
        <p:txBody>
          <a:bodyPr anchor="t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950">
                <a:solidFill>
                  <a:schemeClr val="bg1"/>
                </a:solidFill>
                <a:latin typeface="Arial"/>
                <a:cs typeface="Arial"/>
              </a:rPr>
              <a:t>Wallowing in mud to keep cool and for sun-screen.  </a:t>
            </a:r>
            <a:endParaRPr lang="en-GB" altLang="en-US" sz="2950">
              <a:solidFill>
                <a:schemeClr val="bg1"/>
              </a:solidFill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46076175-91E4-4B00-A08F-9FFD09F77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81" y="461808"/>
            <a:ext cx="62484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3500" b="1">
                <a:solidFill>
                  <a:schemeClr val="bg1"/>
                </a:solidFill>
                <a:latin typeface="Arial" panose="020B0604020202020204" pitchFamily="34" charset="0"/>
              </a:rPr>
              <a:t>What are these pigs doing?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F48986-5DDC-46A9-B0FF-CD38560717BE}"/>
              </a:ext>
            </a:extLst>
          </p:cNvPr>
          <p:cNvSpPr txBox="1"/>
          <p:nvPr/>
        </p:nvSpPr>
        <p:spPr>
          <a:xfrm>
            <a:off x="7513419" y="5306174"/>
            <a:ext cx="274319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/>
                <a:cs typeface="Arial"/>
              </a:rPr>
              <a:t>Watch the video for an example!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>
                <a:latin typeface="Arial"/>
                <a:cs typeface="Arial"/>
                <a:hlinkClick r:id="rId6"/>
              </a:rPr>
              <a:t>https://www.youtube.com/watch?v=H34EYvDPciQ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group of sheep standing on top of a grass covered field&#10;&#10;Description generated with high confidence">
            <a:extLst>
              <a:ext uri="{FF2B5EF4-FFF2-40B4-BE49-F238E27FC236}">
                <a16:creationId xmlns:a16="http://schemas.microsoft.com/office/drawing/2014/main" id="{0B77AD43-34FC-4CE6-B942-C7FF51EFD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3" r="9450" b="-8"/>
          <a:stretch/>
        </p:blipFill>
        <p:spPr>
          <a:xfrm>
            <a:off x="-2284" y="1573"/>
            <a:ext cx="10445951" cy="73027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2A058A-3A57-4F88-AA86-8839A2B5DB64}"/>
              </a:ext>
            </a:extLst>
          </p:cNvPr>
          <p:cNvSpPr txBox="1"/>
          <p:nvPr/>
        </p:nvSpPr>
        <p:spPr>
          <a:xfrm>
            <a:off x="451857" y="655060"/>
            <a:ext cx="3209996" cy="170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500" b="1">
                <a:solidFill>
                  <a:schemeClr val="bg1"/>
                </a:solidFill>
                <a:latin typeface="Arial"/>
                <a:cs typeface="Arial"/>
              </a:rPr>
              <a:t>What are these piglets doing?</a:t>
            </a:r>
            <a:endParaRPr lang="en-US" sz="3500" b="1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7BF540-401E-4878-A9CB-E4EBCA4CB0F7}"/>
              </a:ext>
            </a:extLst>
          </p:cNvPr>
          <p:cNvSpPr txBox="1"/>
          <p:nvPr/>
        </p:nvSpPr>
        <p:spPr>
          <a:xfrm>
            <a:off x="6396267" y="5674633"/>
            <a:ext cx="3209996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/>
                <a:cs typeface="Arial"/>
              </a:rPr>
              <a:t>Playing together and running freely. What fun!</a:t>
            </a:r>
            <a:endParaRPr lang="en-US" sz="3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5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PIGS; Woodland Pigs Sow&amp;piglets3 rooting by electric fence p Phil Brooke 2001 c CIWFT">
            <a:extLst>
              <a:ext uri="{FF2B5EF4-FFF2-40B4-BE49-F238E27FC236}">
                <a16:creationId xmlns:a16="http://schemas.microsoft.com/office/drawing/2014/main" id="{831374C8-FDCE-437A-93CA-1DC1B2DEA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238" y="-168275"/>
            <a:ext cx="11637963" cy="77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C6717BA8-D98C-40BD-9740-7BBFD77C9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" y="104775"/>
            <a:ext cx="6248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3500" b="1">
                <a:solidFill>
                  <a:schemeClr val="bg1"/>
                </a:solidFill>
                <a:latin typeface="Arial" panose="020B0604020202020204" pitchFamily="34" charset="0"/>
              </a:rPr>
              <a:t>What are these pigs doing?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F4E41489-8229-4E81-B030-DCB403DEC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825" y="5514076"/>
            <a:ext cx="4238083" cy="1468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979">
                <a:solidFill>
                  <a:schemeClr val="bg1"/>
                </a:solidFill>
              </a:rPr>
              <a:t>Rooting for food such as roots and worms! Yum!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>
            <a:extLst>
              <a:ext uri="{FF2B5EF4-FFF2-40B4-BE49-F238E27FC236}">
                <a16:creationId xmlns:a16="http://schemas.microsoft.com/office/drawing/2014/main" id="{17E9CA41-68F8-42DB-A728-3CF54DA9C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772" y="102420"/>
            <a:ext cx="4483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latin typeface="Arial" panose="020B0604020202020204" pitchFamily="34" charset="0"/>
              </a:rPr>
              <a:t>What do pigs do?</a:t>
            </a:r>
          </a:p>
        </p:txBody>
      </p:sp>
      <p:sp>
        <p:nvSpPr>
          <p:cNvPr id="47107" name="TextBox 21">
            <a:extLst>
              <a:ext uri="{FF2B5EF4-FFF2-40B4-BE49-F238E27FC236}">
                <a16:creationId xmlns:a16="http://schemas.microsoft.com/office/drawing/2014/main" id="{38516819-9C5C-4276-9795-481695152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" y="995363"/>
            <a:ext cx="3938588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379663" indent="-9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36863" indent="-9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94063" indent="-9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51263" indent="-9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400">
                <a:latin typeface="Arial"/>
                <a:cs typeface="Arial"/>
              </a:rPr>
              <a:t>Go oink </a:t>
            </a:r>
            <a:r>
              <a:rPr lang="en-GB" altLang="en-US" sz="2400" err="1">
                <a:latin typeface="Arial"/>
                <a:cs typeface="Arial"/>
              </a:rPr>
              <a:t>oink</a:t>
            </a:r>
            <a:endParaRPr lang="en-GB" altLang="en-US" sz="2400">
              <a:latin typeface="Arial"/>
              <a:cs typeface="Arial"/>
            </a:endParaRP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400">
                <a:latin typeface="Arial"/>
                <a:cs typeface="Arial"/>
              </a:rPr>
              <a:t>Root in the earth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400">
                <a:latin typeface="Arial"/>
                <a:cs typeface="Arial"/>
              </a:rPr>
              <a:t>Make a nest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400">
                <a:latin typeface="Arial"/>
                <a:cs typeface="Arial"/>
              </a:rPr>
              <a:t>Walk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altLang="en-US" sz="2400">
              <a:solidFill>
                <a:srgbClr val="00B050"/>
              </a:solidFill>
              <a:latin typeface="Frutiger LT Com 55 Roman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7858BB-1D70-4778-8273-9CF135022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995363"/>
            <a:ext cx="4319587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GB" altLang="en-US" sz="2500">
                <a:latin typeface="Arial"/>
                <a:cs typeface="Arial"/>
              </a:rPr>
              <a:t>Play</a:t>
            </a:r>
            <a:endParaRPr lang="en-US"/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GB" altLang="en-US" sz="2500">
                <a:latin typeface="Arial"/>
                <a:cs typeface="Arial"/>
              </a:rPr>
              <a:t>Play-fight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GB" altLang="en-US" sz="2500">
                <a:latin typeface="Arial"/>
                <a:cs typeface="Arial"/>
              </a:rPr>
              <a:t>Run around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GB" altLang="en-US" sz="2500">
                <a:latin typeface="Arial"/>
                <a:cs typeface="Arial"/>
              </a:rPr>
              <a:t>Leap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altLang="en-US" sz="2500">
              <a:solidFill>
                <a:srgbClr val="00B050"/>
              </a:solidFill>
            </a:endParaRPr>
          </a:p>
        </p:txBody>
      </p:sp>
      <p:pic>
        <p:nvPicPr>
          <p:cNvPr id="18437" name="Picture 3" descr="A cow is standing in the grass&#10;&#10;Description automatically generated">
            <a:extLst>
              <a:ext uri="{FF2B5EF4-FFF2-40B4-BE49-F238E27FC236}">
                <a16:creationId xmlns:a16="http://schemas.microsoft.com/office/drawing/2014/main" id="{6758D112-7E34-48C2-AA1E-B51B7335D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25" y="3637146"/>
            <a:ext cx="10480594" cy="367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ED892E-4620-4A51-AE1E-7349FB226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513" y="1049338"/>
            <a:ext cx="3455987" cy="23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GB" altLang="en-US" sz="2500">
                <a:latin typeface="Arial"/>
                <a:cs typeface="Arial"/>
              </a:rPr>
              <a:t>Suckle their piglets / suckle from their mum</a:t>
            </a:r>
            <a:endParaRPr lang="en-US"/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GB" altLang="en-US" sz="2500">
                <a:latin typeface="Arial"/>
                <a:cs typeface="Arial"/>
              </a:rPr>
              <a:t>Rest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GB" altLang="en-US" sz="2500">
                <a:latin typeface="Arial"/>
                <a:cs typeface="Arial"/>
              </a:rPr>
              <a:t>Sleep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7BF167-7F0D-4ADF-BD02-F0E9FA359F93}"/>
              </a:ext>
            </a:extLst>
          </p:cNvPr>
          <p:cNvSpPr txBox="1"/>
          <p:nvPr/>
        </p:nvSpPr>
        <p:spPr>
          <a:xfrm>
            <a:off x="151840" y="3875585"/>
            <a:ext cx="7099967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500" b="1">
                <a:solidFill>
                  <a:schemeClr val="bg1"/>
                </a:solidFill>
                <a:latin typeface="Arial"/>
                <a:cs typeface="Arial"/>
              </a:rPr>
              <a:t>Did you think of anything else?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B3862-A06B-4314-A51D-5331B39BADC5}"/>
              </a:ext>
            </a:extLst>
          </p:cNvPr>
          <p:cNvSpPr txBox="1"/>
          <p:nvPr/>
        </p:nvSpPr>
        <p:spPr>
          <a:xfrm>
            <a:off x="26447" y="6260140"/>
            <a:ext cx="9345037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500">
                <a:solidFill>
                  <a:schemeClr val="bg1"/>
                </a:solidFill>
                <a:latin typeface="Arial"/>
                <a:cs typeface="Arial"/>
              </a:rPr>
              <a:t>These are all </a:t>
            </a:r>
            <a:r>
              <a:rPr lang="en-US" sz="3500" b="1" u="sng">
                <a:solidFill>
                  <a:schemeClr val="bg1"/>
                </a:solidFill>
                <a:latin typeface="Arial"/>
                <a:cs typeface="Arial"/>
              </a:rPr>
              <a:t>natural behaviours</a:t>
            </a:r>
            <a:r>
              <a:rPr lang="en-US" sz="35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500">
                <a:solidFill>
                  <a:schemeClr val="bg1"/>
                </a:solidFill>
                <a:latin typeface="Arial"/>
                <a:cs typeface="Arial"/>
              </a:rPr>
              <a:t>of pigs 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/>
      <p:bldP spid="2" grpId="0" build="p"/>
      <p:bldP spid="5" grpId="0" build="p"/>
      <p:bldP spid="3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690" name="Text Box 2">
            <a:extLst>
              <a:ext uri="{FF2B5EF4-FFF2-40B4-BE49-F238E27FC236}">
                <a16:creationId xmlns:a16="http://schemas.microsoft.com/office/drawing/2014/main" id="{921C79B4-BF48-426B-A323-E836C6775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215" y="2250162"/>
            <a:ext cx="1844585" cy="522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>
                <a:latin typeface="Arial"/>
                <a:cs typeface="Arial"/>
              </a:rPr>
              <a:t>Browsing</a:t>
            </a:r>
          </a:p>
        </p:txBody>
      </p:sp>
      <p:pic>
        <p:nvPicPr>
          <p:cNvPr id="1522691" name="Picture 3" descr="PIGS; BEHAVIOUR002;GRAZING;C;MAREK_SPINKA(SL002 Pigs)">
            <a:extLst>
              <a:ext uri="{FF2B5EF4-FFF2-40B4-BE49-F238E27FC236}">
                <a16:creationId xmlns:a16="http://schemas.microsoft.com/office/drawing/2014/main" id="{3916A22D-C480-4454-8E2B-C8EB96B07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7" y="3706431"/>
            <a:ext cx="4294234" cy="276532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2692" name="Text Box 4">
            <a:extLst>
              <a:ext uri="{FF2B5EF4-FFF2-40B4-BE49-F238E27FC236}">
                <a16:creationId xmlns:a16="http://schemas.microsoft.com/office/drawing/2014/main" id="{07FCB83A-21F2-419A-9153-FA4488A22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96" y="2245815"/>
            <a:ext cx="1521570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="1">
                <a:latin typeface="Arial"/>
                <a:cs typeface="Arial"/>
              </a:rPr>
              <a:t>Grazing</a:t>
            </a:r>
            <a:endParaRPr lang="en-GB" altLang="en-US" sz="2800" b="1">
              <a:latin typeface="Arial"/>
            </a:endParaRPr>
          </a:p>
        </p:txBody>
      </p:sp>
      <p:sp>
        <p:nvSpPr>
          <p:cNvPr id="1522694" name="Text Box 6">
            <a:extLst>
              <a:ext uri="{FF2B5EF4-FFF2-40B4-BE49-F238E27FC236}">
                <a16:creationId xmlns:a16="http://schemas.microsoft.com/office/drawing/2014/main" id="{CBB7C097-F399-48D6-A17E-8216632F0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948" y="2245160"/>
            <a:ext cx="1543050" cy="523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>
                <a:latin typeface="Arial"/>
                <a:cs typeface="Arial"/>
              </a:rPr>
              <a:t>Rooting</a:t>
            </a:r>
          </a:p>
        </p:txBody>
      </p:sp>
      <p:pic>
        <p:nvPicPr>
          <p:cNvPr id="1522695" name="Picture 7" descr="PIGS_ Woodland Pigs Sow1 browsing blackthorn p Phil Brooke 2">
            <a:extLst>
              <a:ext uri="{FF2B5EF4-FFF2-40B4-BE49-F238E27FC236}">
                <a16:creationId xmlns:a16="http://schemas.microsoft.com/office/drawing/2014/main" id="{FB4DDD1E-9E25-4F75-9B1B-C3F9F5793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601" y="3704821"/>
            <a:ext cx="4111671" cy="276851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4" descr="PIGS; Woodland Pigs Sow&amp;piglets3 rooting by electric fence p Phil Brooke 2001 c CIWFT">
            <a:extLst>
              <a:ext uri="{FF2B5EF4-FFF2-40B4-BE49-F238E27FC236}">
                <a16:creationId xmlns:a16="http://schemas.microsoft.com/office/drawing/2014/main" id="{A7DDC72B-71EF-4423-A043-27CCCE1BA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r="76" b="2400"/>
          <a:stretch/>
        </p:blipFill>
        <p:spPr bwMode="auto">
          <a:xfrm>
            <a:off x="5725794" y="393573"/>
            <a:ext cx="4113279" cy="270822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Text Box 3">
            <a:extLst>
              <a:ext uri="{FF2B5EF4-FFF2-40B4-BE49-F238E27FC236}">
                <a16:creationId xmlns:a16="http://schemas.microsoft.com/office/drawing/2014/main" id="{C22EF21D-8F81-40D7-A289-FA611D2A2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311" y="257305"/>
            <a:ext cx="479608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800" b="1">
                <a:solidFill>
                  <a:schemeClr val="bg1"/>
                </a:solidFill>
                <a:latin typeface="Arial"/>
                <a:cs typeface="Arial"/>
              </a:rPr>
              <a:t>Pigs feed in lots of different ways. Can you match these words with the photos?</a:t>
            </a: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7AA81D-E8E3-4BB8-B3E8-9FB58BD59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491" y="6522812"/>
            <a:ext cx="4503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r>
              <a:rPr lang="en-GB" altLang="en-US" sz="2000">
                <a:latin typeface="Arial"/>
                <a:cs typeface="Arial"/>
              </a:rPr>
              <a:t>…this is a thorn bush, so she must be careful!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918C783-19AB-46D1-AE08-D358C34B3506}"/>
              </a:ext>
            </a:extLst>
          </p:cNvPr>
          <p:cNvCxnSpPr/>
          <p:nvPr/>
        </p:nvCxnSpPr>
        <p:spPr>
          <a:xfrm>
            <a:off x="1156666" y="2769035"/>
            <a:ext cx="410877" cy="17555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4D1606A-3D7D-49C9-81A9-EE090CF9DD93}"/>
              </a:ext>
            </a:extLst>
          </p:cNvPr>
          <p:cNvCxnSpPr/>
          <p:nvPr/>
        </p:nvCxnSpPr>
        <p:spPr>
          <a:xfrm flipV="1">
            <a:off x="2865545" y="1574132"/>
            <a:ext cx="3257729" cy="5658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10BED7-86F2-44F0-B504-A223411470D2}"/>
              </a:ext>
            </a:extLst>
          </p:cNvPr>
          <p:cNvCxnSpPr/>
          <p:nvPr/>
        </p:nvCxnSpPr>
        <p:spPr>
          <a:xfrm>
            <a:off x="5064398" y="2769035"/>
            <a:ext cx="1467031" cy="17555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22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2690" grpId="0" animBg="1"/>
      <p:bldP spid="1522692" grpId="0" animBg="1"/>
      <p:bldP spid="1522694" grpId="0" animBg="1"/>
      <p:bldP spid="35848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3" name="TextBox 5">
            <a:extLst>
              <a:ext uri="{FF2B5EF4-FFF2-40B4-BE49-F238E27FC236}">
                <a16:creationId xmlns:a16="http://schemas.microsoft.com/office/drawing/2014/main" id="{58344D21-15C1-44B7-A5C2-8C22573EF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30" y="2720165"/>
            <a:ext cx="99091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r>
              <a:rPr lang="en-GB" altLang="en-US" sz="3000">
                <a:solidFill>
                  <a:schemeClr val="bg1"/>
                </a:solidFill>
                <a:latin typeface="Arial"/>
                <a:cs typeface="Arial"/>
              </a:rPr>
              <a:t>1. Look at the next few pages. Which do you think is the best and why?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54BA8DE7-1BF3-46A1-886D-C691F252E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95" y="4114020"/>
            <a:ext cx="990914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r>
              <a:rPr lang="en-GB" altLang="en-US" sz="3000">
                <a:solidFill>
                  <a:schemeClr val="bg1"/>
                </a:solidFill>
                <a:latin typeface="Arial"/>
                <a:cs typeface="Arial"/>
              </a:rPr>
              <a:t>2. Rank them in order from best to worst.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352EA629-A2A1-4A9C-924C-A9C3FE27E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15" y="329287"/>
            <a:ext cx="87185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000" b="1">
                <a:solidFill>
                  <a:schemeClr val="bg1"/>
                </a:solidFill>
                <a:latin typeface="Arial"/>
                <a:cs typeface="Arial"/>
              </a:rPr>
              <a:t>We saw how mother pigs are farmed. Now are going to look at how we farm piglets.</a:t>
            </a:r>
          </a:p>
        </p:txBody>
      </p:sp>
    </p:spTree>
    <p:extLst>
      <p:ext uri="{BB962C8B-B14F-4D97-AF65-F5344CB8AC3E}">
        <p14:creationId xmlns:p14="http://schemas.microsoft.com/office/powerpoint/2010/main" val="930061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77DA266F-1784-4244-ABD0-83AE6C0BF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107" y="381031"/>
            <a:ext cx="4118435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latin typeface="Arial"/>
                <a:cs typeface="Arial"/>
              </a:rPr>
              <a:t>On bare floors...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7701F0-78EF-47EE-8963-D33D0ED8F337}"/>
              </a:ext>
            </a:extLst>
          </p:cNvPr>
          <p:cNvSpPr txBox="1"/>
          <p:nvPr/>
        </p:nvSpPr>
        <p:spPr>
          <a:xfrm>
            <a:off x="6823660" y="1768568"/>
            <a:ext cx="3109968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pigs are always kept indoors.</a:t>
            </a:r>
            <a:endParaRPr lang="en-US" sz="2000"/>
          </a:p>
          <a:p>
            <a:pPr marL="285750" indent="-285750">
              <a:buFont typeface="Arial"/>
              <a:buChar char="•"/>
            </a:pPr>
            <a:endParaRPr lang="en-US" sz="20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pigs live on solid floors.</a:t>
            </a:r>
            <a:endParaRPr lang="en-US" sz="2000"/>
          </a:p>
          <a:p>
            <a:pPr marL="285750" indent="-285750">
              <a:buFont typeface="Arial"/>
              <a:buChar char="•"/>
            </a:pPr>
            <a:endParaRPr lang="en-US" sz="2000"/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Sometimes the floors have gaps in. This is so the pigs waste can go through them. </a:t>
            </a:r>
          </a:p>
          <a:p>
            <a:pPr marL="285750" indent="-285750">
              <a:buFont typeface="Arial"/>
              <a:buChar char="•"/>
            </a:pPr>
            <a:endParaRPr lang="en-US" sz="2000"/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Bored pigs sometimes bite each other's tails or ears.</a:t>
            </a:r>
            <a:endParaRPr lang="en-US" sz="2000"/>
          </a:p>
        </p:txBody>
      </p:sp>
      <p:pic>
        <p:nvPicPr>
          <p:cNvPr id="3" name="Picture 4" descr="A picture containing indoor, dog, animal, group&#10;&#10;Description generated with very high confidence">
            <a:extLst>
              <a:ext uri="{FF2B5EF4-FFF2-40B4-BE49-F238E27FC236}">
                <a16:creationId xmlns:a16="http://schemas.microsoft.com/office/drawing/2014/main" id="{B829AA81-4E48-41ED-A57C-D1E7DC478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4" y="1429620"/>
            <a:ext cx="6358750" cy="4787544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77DA266F-1784-4244-ABD0-83AE6C0BF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936" y="524236"/>
            <a:ext cx="2789738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latin typeface="Arial"/>
                <a:cs typeface="Arial"/>
              </a:rPr>
              <a:t>On straw...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7701F0-78EF-47EE-8963-D33D0ED8F337}"/>
              </a:ext>
            </a:extLst>
          </p:cNvPr>
          <p:cNvSpPr txBox="1"/>
          <p:nvPr/>
        </p:nvSpPr>
        <p:spPr>
          <a:xfrm>
            <a:off x="6513208" y="1568370"/>
            <a:ext cx="3565650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pigs are kept indoors.</a:t>
            </a:r>
          </a:p>
          <a:p>
            <a:pPr marL="285750" indent="-285750">
              <a:buFont typeface="Arial"/>
              <a:buChar char="•"/>
            </a:pPr>
            <a:endParaRPr lang="en-US" sz="2000"/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pigs have straw so they can root.</a:t>
            </a:r>
          </a:p>
          <a:p>
            <a:pPr marL="285750" indent="-285750">
              <a:buFont typeface="Arial"/>
              <a:buChar char="•"/>
            </a:pPr>
            <a:endParaRPr lang="en-US" sz="2000"/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pigs are less bored. They are less likely to bite each other's tails or ears. </a:t>
            </a:r>
            <a:endParaRPr lang="en-US" sz="2000"/>
          </a:p>
          <a:p>
            <a:pPr marL="285750" indent="-285750">
              <a:buFont typeface="Arial"/>
              <a:buChar char="•"/>
            </a:pPr>
            <a:endParaRPr lang="en-US" sz="2000"/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straw provides comfort and warmth.</a:t>
            </a:r>
            <a:endParaRPr lang="en-US" sz="2000"/>
          </a:p>
        </p:txBody>
      </p:sp>
      <p:pic>
        <p:nvPicPr>
          <p:cNvPr id="3" name="Picture 2" descr="A picture containing laying, indoor, animal, grass&#10;&#10;Description generated with very high confidence">
            <a:extLst>
              <a:ext uri="{FF2B5EF4-FFF2-40B4-BE49-F238E27FC236}">
                <a16:creationId xmlns:a16="http://schemas.microsoft.com/office/drawing/2014/main" id="{EA91DC58-AC4D-4F07-AD5F-8F7FC0AA1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8" y="1472330"/>
            <a:ext cx="6140893" cy="459328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64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77DA266F-1784-4244-ABD0-83AE6C0BF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50" y="440431"/>
            <a:ext cx="3264035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latin typeface="Arial"/>
                <a:cs typeface="Arial"/>
              </a:rPr>
              <a:t>Free-range...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7701F0-78EF-47EE-8963-D33D0ED8F337}"/>
              </a:ext>
            </a:extLst>
          </p:cNvPr>
          <p:cNvSpPr txBox="1"/>
          <p:nvPr/>
        </p:nvSpPr>
        <p:spPr>
          <a:xfrm>
            <a:off x="7226245" y="1454638"/>
            <a:ext cx="3109968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pigs are free to run and play.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 sz="20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pigs can always go outdoors.</a:t>
            </a:r>
            <a:endParaRPr lang="en-US" sz="2000"/>
          </a:p>
          <a:p>
            <a:pPr marL="285750" indent="-285750">
              <a:buFont typeface="Arial"/>
              <a:buChar char="•"/>
            </a:pPr>
            <a:endParaRPr lang="en-US" sz="2000"/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pigs can display their natural </a:t>
            </a:r>
            <a:r>
              <a:rPr lang="en-US" sz="2000" err="1">
                <a:latin typeface="Arial"/>
                <a:cs typeface="Arial"/>
              </a:rPr>
              <a:t>behaviours</a:t>
            </a:r>
            <a:r>
              <a:rPr lang="en-US" sz="2000">
                <a:latin typeface="Arial"/>
                <a:cs typeface="Arial"/>
              </a:rPr>
              <a:t>. They can root and forage in straw and outdoor land.</a:t>
            </a:r>
          </a:p>
          <a:p>
            <a:pPr marL="285750" indent="-285750">
              <a:buFont typeface="Arial"/>
              <a:buChar char="•"/>
            </a:pPr>
            <a:endParaRPr lang="en-US" sz="2000"/>
          </a:p>
          <a:p>
            <a:pPr marL="285750" indent="-285750">
              <a:buFont typeface="Arial"/>
              <a:buChar char="•"/>
            </a:pPr>
            <a:endParaRPr lang="en-US" sz="2000"/>
          </a:p>
          <a:p>
            <a:pPr marL="285750" indent="-285750">
              <a:buFont typeface="Arial"/>
              <a:buChar char="•"/>
            </a:pPr>
            <a:endParaRPr lang="en-US" sz="2000"/>
          </a:p>
          <a:p>
            <a:pPr marL="285750" indent="-285750">
              <a:buFont typeface="Arial"/>
              <a:buChar char="•"/>
            </a:pPr>
            <a:endParaRPr lang="en-US" sz="2000"/>
          </a:p>
        </p:txBody>
      </p:sp>
      <p:pic>
        <p:nvPicPr>
          <p:cNvPr id="3" name="Picture 3" descr="A group of sheep standing on top of a dirt field&#10;&#10;Description generated with very high confidence">
            <a:extLst>
              <a:ext uri="{FF2B5EF4-FFF2-40B4-BE49-F238E27FC236}">
                <a16:creationId xmlns:a16="http://schemas.microsoft.com/office/drawing/2014/main" id="{CC8A9790-F01B-485C-BE4D-E2E6C47EC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54" y="1541723"/>
            <a:ext cx="6909347" cy="460769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5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77DA266F-1784-4244-ABD0-83AE6C0BF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93" y="411773"/>
            <a:ext cx="3368614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latin typeface="Arial"/>
                <a:cs typeface="Arial"/>
              </a:rPr>
              <a:t>Organically...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7701F0-78EF-47EE-8963-D33D0ED8F337}"/>
              </a:ext>
            </a:extLst>
          </p:cNvPr>
          <p:cNvSpPr txBox="1"/>
          <p:nvPr/>
        </p:nvSpPr>
        <p:spPr>
          <a:xfrm>
            <a:off x="6498771" y="1365798"/>
            <a:ext cx="3837442" cy="59400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In the UK, pigs that are organic are also free-range.</a:t>
            </a:r>
          </a:p>
          <a:p>
            <a:endParaRPr lang="en-US" sz="20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pigs can always go outdoors.</a:t>
            </a:r>
            <a:endParaRPr lang="en-US" sz="2000"/>
          </a:p>
          <a:p>
            <a:pPr marL="285750" indent="-285750">
              <a:buFont typeface="Arial"/>
              <a:buChar char="•"/>
            </a:pPr>
            <a:endParaRPr lang="en-US" sz="2000"/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pigs are free to run and play.</a:t>
            </a:r>
          </a:p>
          <a:p>
            <a:pPr marL="285750" indent="-285750">
              <a:buFont typeface="Arial"/>
              <a:buChar char="•"/>
            </a:pPr>
            <a:endParaRPr lang="en-US" sz="2000"/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pigs can display natural </a:t>
            </a:r>
            <a:r>
              <a:rPr lang="en-US" sz="2000" err="1">
                <a:latin typeface="Arial"/>
                <a:cs typeface="Arial"/>
              </a:rPr>
              <a:t>behaviours</a:t>
            </a:r>
            <a:r>
              <a:rPr lang="en-US" sz="2000">
                <a:latin typeface="Arial"/>
                <a:cs typeface="Arial"/>
              </a:rPr>
              <a:t>. They can root and forage in straw and outdoor land.</a:t>
            </a:r>
            <a:endParaRPr lang="en-US" sz="2000"/>
          </a:p>
          <a:p>
            <a:pPr marL="285750" indent="-285750">
              <a:buFont typeface="Arial"/>
              <a:buChar char="•"/>
            </a:pPr>
            <a:endParaRPr lang="en-US" sz="2000"/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The pigs are fed organic food.</a:t>
            </a:r>
          </a:p>
          <a:p>
            <a:endParaRPr lang="en-US" sz="2000"/>
          </a:p>
          <a:p>
            <a:pPr marL="285750" indent="-285750">
              <a:buFont typeface="Arial"/>
              <a:buChar char="•"/>
            </a:pPr>
            <a:endParaRPr lang="en-US" sz="2000"/>
          </a:p>
          <a:p>
            <a:pPr marL="285750" indent="-285750">
              <a:buFont typeface="Arial"/>
              <a:buChar char="•"/>
            </a:pPr>
            <a:endParaRPr lang="en-US" sz="2000"/>
          </a:p>
        </p:txBody>
      </p:sp>
      <p:pic>
        <p:nvPicPr>
          <p:cNvPr id="3" name="Picture 7" descr="A group of sheep eating grass on a sunny day&#10;&#10;Description generated with very high confidence">
            <a:extLst>
              <a:ext uri="{FF2B5EF4-FFF2-40B4-BE49-F238E27FC236}">
                <a16:creationId xmlns:a16="http://schemas.microsoft.com/office/drawing/2014/main" id="{B9ADD6AB-17E7-4CF8-9021-030D300E0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1" y="1365798"/>
            <a:ext cx="6211458" cy="466749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2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083217-A64F-40B2-83EA-672E60EF925F}"/>
              </a:ext>
            </a:extLst>
          </p:cNvPr>
          <p:cNvSpPr txBox="1"/>
          <p:nvPr/>
        </p:nvSpPr>
        <p:spPr>
          <a:xfrm>
            <a:off x="881478" y="108237"/>
            <a:ext cx="8179284" cy="63094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500">
                <a:latin typeface="Arial"/>
                <a:cs typeface="Arial"/>
              </a:rPr>
              <a:t>Which do you think is the best and why?</a:t>
            </a:r>
          </a:p>
        </p:txBody>
      </p:sp>
      <p:pic>
        <p:nvPicPr>
          <p:cNvPr id="8" name="Picture 4" descr="A picture containing indoor, dog, animal, group&#10;&#10;Description generated with very high confidence">
            <a:extLst>
              <a:ext uri="{FF2B5EF4-FFF2-40B4-BE49-F238E27FC236}">
                <a16:creationId xmlns:a16="http://schemas.microsoft.com/office/drawing/2014/main" id="{2DCDBB34-5F4B-4E32-88A8-7A09B260D2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84" r="492" b="-510"/>
          <a:stretch/>
        </p:blipFill>
        <p:spPr>
          <a:xfrm>
            <a:off x="992959" y="1369653"/>
            <a:ext cx="3702129" cy="2546398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03FD7E-7EBD-4CC5-A26F-0551FEEBB92F}"/>
              </a:ext>
            </a:extLst>
          </p:cNvPr>
          <p:cNvSpPr txBox="1"/>
          <p:nvPr/>
        </p:nvSpPr>
        <p:spPr>
          <a:xfrm>
            <a:off x="281441" y="736340"/>
            <a:ext cx="9766086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>
                <a:latin typeface="Arial"/>
                <a:cs typeface="Arial"/>
              </a:rPr>
              <a:t>Rank them, with 1 being the best and 4 being the worst.</a:t>
            </a:r>
          </a:p>
        </p:txBody>
      </p:sp>
      <p:pic>
        <p:nvPicPr>
          <p:cNvPr id="12" name="Picture 11" descr="A picture containing laying, indoor, animal, grass&#10;&#10;Description generated with very high confidence">
            <a:extLst>
              <a:ext uri="{FF2B5EF4-FFF2-40B4-BE49-F238E27FC236}">
                <a16:creationId xmlns:a16="http://schemas.microsoft.com/office/drawing/2014/main" id="{8008C65B-F52E-4A1C-8332-B3B01C5EF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" t="3752" r="2847" b="976"/>
          <a:stretch/>
        </p:blipFill>
        <p:spPr bwMode="auto">
          <a:xfrm>
            <a:off x="5581633" y="1380758"/>
            <a:ext cx="3535070" cy="254428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A group of sheep standing on top of a dirt field&#10;&#10;Description generated with very high confidence">
            <a:extLst>
              <a:ext uri="{FF2B5EF4-FFF2-40B4-BE49-F238E27FC236}">
                <a16:creationId xmlns:a16="http://schemas.microsoft.com/office/drawing/2014/main" id="{2480032D-5F60-4E59-B350-95962F6D3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847" y="4135220"/>
            <a:ext cx="3705873" cy="2454678"/>
          </a:xfrm>
          <a:prstGeom prst="roundRect">
            <a:avLst/>
          </a:prstGeom>
        </p:spPr>
      </p:pic>
      <p:pic>
        <p:nvPicPr>
          <p:cNvPr id="16" name="Picture 7" descr="A group of sheep eating grass on a sunny day&#10;&#10;Description generated with very high confidence">
            <a:extLst>
              <a:ext uri="{FF2B5EF4-FFF2-40B4-BE49-F238E27FC236}">
                <a16:creationId xmlns:a16="http://schemas.microsoft.com/office/drawing/2014/main" id="{FEBED24B-3B12-4BEE-945B-E175972571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2" b="9528"/>
          <a:stretch/>
        </p:blipFill>
        <p:spPr>
          <a:xfrm>
            <a:off x="5759422" y="4139199"/>
            <a:ext cx="3534246" cy="2461724"/>
          </a:xfrm>
          <a:prstGeom prst="round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88B83E-6AED-4C12-B425-C91FA515CF93}"/>
              </a:ext>
            </a:extLst>
          </p:cNvPr>
          <p:cNvSpPr txBox="1"/>
          <p:nvPr/>
        </p:nvSpPr>
        <p:spPr>
          <a:xfrm>
            <a:off x="1148485" y="3445640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/>
                <a:cs typeface="Arial"/>
              </a:rPr>
              <a:t>On bare floors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2C8E29-4301-451C-BFED-9F83C0853FEF}"/>
              </a:ext>
            </a:extLst>
          </p:cNvPr>
          <p:cNvSpPr txBox="1"/>
          <p:nvPr/>
        </p:nvSpPr>
        <p:spPr>
          <a:xfrm>
            <a:off x="5761163" y="3445640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/>
                <a:cs typeface="Arial"/>
              </a:rPr>
              <a:t>On straw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E7614A-3980-450C-81D0-4FC786ED5AB5}"/>
              </a:ext>
            </a:extLst>
          </p:cNvPr>
          <p:cNvSpPr txBox="1"/>
          <p:nvPr/>
        </p:nvSpPr>
        <p:spPr>
          <a:xfrm>
            <a:off x="1215650" y="6111472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/>
                <a:cs typeface="Arial"/>
              </a:rPr>
              <a:t>Free-range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8A0A77-6359-4C8E-A6F9-D3AB79938122}"/>
              </a:ext>
            </a:extLst>
          </p:cNvPr>
          <p:cNvSpPr txBox="1"/>
          <p:nvPr/>
        </p:nvSpPr>
        <p:spPr>
          <a:xfrm>
            <a:off x="5883561" y="6115871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/>
                <a:cs typeface="Arial"/>
              </a:rPr>
              <a:t>Organically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FCECA-C583-4D1B-935F-DA9C21A32C1E}"/>
              </a:ext>
            </a:extLst>
          </p:cNvPr>
          <p:cNvSpPr txBox="1"/>
          <p:nvPr/>
        </p:nvSpPr>
        <p:spPr>
          <a:xfrm>
            <a:off x="405832" y="6794771"/>
            <a:ext cx="35545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Arial"/>
                <a:cs typeface="Arial"/>
              </a:rPr>
              <a:t>What was your number 1?</a:t>
            </a:r>
            <a:endParaRPr lang="en-US" sz="2000" b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174EB0-EE09-4ABE-8B36-A833E0E8B31C}"/>
              </a:ext>
            </a:extLst>
          </p:cNvPr>
          <p:cNvSpPr txBox="1"/>
          <p:nvPr/>
        </p:nvSpPr>
        <p:spPr>
          <a:xfrm>
            <a:off x="4128278" y="6794771"/>
            <a:ext cx="112052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2?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6BC55E-998B-4FD9-8FCB-183B5D102B43}"/>
              </a:ext>
            </a:extLst>
          </p:cNvPr>
          <p:cNvSpPr txBox="1"/>
          <p:nvPr/>
        </p:nvSpPr>
        <p:spPr>
          <a:xfrm>
            <a:off x="5169852" y="6794771"/>
            <a:ext cx="112052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Arial"/>
                <a:cs typeface="Arial"/>
              </a:rPr>
              <a:t>3?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0253BC-723E-44AB-9642-AD862F1D5123}"/>
              </a:ext>
            </a:extLst>
          </p:cNvPr>
          <p:cNvSpPr txBox="1"/>
          <p:nvPr/>
        </p:nvSpPr>
        <p:spPr>
          <a:xfrm>
            <a:off x="6136415" y="6794770"/>
            <a:ext cx="112052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Arial"/>
                <a:cs typeface="Arial"/>
              </a:rPr>
              <a:t>4?</a:t>
            </a:r>
          </a:p>
        </p:txBody>
      </p:sp>
    </p:spTree>
    <p:extLst>
      <p:ext uri="{BB962C8B-B14F-4D97-AF65-F5344CB8AC3E}">
        <p14:creationId xmlns:p14="http://schemas.microsoft.com/office/powerpoint/2010/main" val="375373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DB062A-04D0-4D41-BA9F-089236D1E391}"/>
              </a:ext>
            </a:extLst>
          </p:cNvPr>
          <p:cNvSpPr txBox="1"/>
          <p:nvPr/>
        </p:nvSpPr>
        <p:spPr>
          <a:xfrm>
            <a:off x="896329" y="755008"/>
            <a:ext cx="7466737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500" b="1">
                <a:latin typeface="Arial"/>
                <a:cs typeface="Arial"/>
              </a:rPr>
              <a:t>Watch this video of pigs on a free-range farm!</a:t>
            </a:r>
            <a:endParaRPr lang="en-US" sz="3500" b="1"/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D97005-CF85-46E7-8E9B-DE275FC5E58B}"/>
              </a:ext>
            </a:extLst>
          </p:cNvPr>
          <p:cNvSpPr txBox="1"/>
          <p:nvPr/>
        </p:nvSpPr>
        <p:spPr>
          <a:xfrm>
            <a:off x="770944" y="3195178"/>
            <a:ext cx="8111361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>
                <a:solidFill>
                  <a:srgbClr val="AB0634"/>
                </a:solidFill>
                <a:latin typeface="Arial"/>
                <a:cs typeface="Arial"/>
              </a:rPr>
              <a:t>Do you think these pigs could display all of these </a:t>
            </a:r>
            <a:r>
              <a:rPr lang="en-US" sz="2500" b="1" err="1">
                <a:solidFill>
                  <a:srgbClr val="AB0634"/>
                </a:solidFill>
                <a:latin typeface="Arial"/>
                <a:cs typeface="Arial"/>
              </a:rPr>
              <a:t>behaviours</a:t>
            </a:r>
            <a:r>
              <a:rPr lang="en-US" sz="2500" b="1">
                <a:solidFill>
                  <a:srgbClr val="AB0634"/>
                </a:solidFill>
                <a:latin typeface="Arial"/>
                <a:cs typeface="Arial"/>
              </a:rPr>
              <a:t> in each of the farming systems we have looked at?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384E0C-F2FC-49A9-B892-EF42E99B92CB}"/>
              </a:ext>
            </a:extLst>
          </p:cNvPr>
          <p:cNvSpPr txBox="1"/>
          <p:nvPr/>
        </p:nvSpPr>
        <p:spPr>
          <a:xfrm>
            <a:off x="896329" y="2076533"/>
            <a:ext cx="890047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rial"/>
                <a:cs typeface="Arial"/>
                <a:hlinkClick r:id="rId3"/>
              </a:rPr>
              <a:t>https://www.youtube.com/watch?v=x-3mKSbyZBw</a:t>
            </a:r>
            <a:endParaRPr lang="en-US" sz="2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DA6772-F773-4922-8294-A2C84F37C89E}"/>
              </a:ext>
            </a:extLst>
          </p:cNvPr>
          <p:cNvSpPr txBox="1"/>
          <p:nvPr/>
        </p:nvSpPr>
        <p:spPr>
          <a:xfrm>
            <a:off x="1281824" y="1650552"/>
            <a:ext cx="7761143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0" b="1">
                <a:latin typeface="Arial"/>
                <a:cs typeface="Arial"/>
              </a:rPr>
              <a:t>How can we change how our pigs live?</a:t>
            </a:r>
            <a:endParaRPr lang="en-US" sz="7000" b="1"/>
          </a:p>
        </p:txBody>
      </p:sp>
    </p:spTree>
    <p:extLst>
      <p:ext uri="{BB962C8B-B14F-4D97-AF65-F5344CB8AC3E}">
        <p14:creationId xmlns:p14="http://schemas.microsoft.com/office/powerpoint/2010/main" val="2947053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AC195C-0495-4828-8477-74CF61536FDC}"/>
              </a:ext>
            </a:extLst>
          </p:cNvPr>
          <p:cNvSpPr txBox="1"/>
          <p:nvPr/>
        </p:nvSpPr>
        <p:spPr>
          <a:xfrm>
            <a:off x="1374136" y="3309216"/>
            <a:ext cx="7600107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>
                <a:latin typeface="Arial"/>
                <a:cs typeface="Arial"/>
                <a:hlinkClick r:id="rId2"/>
              </a:rPr>
              <a:t>https://www.youtube.com/watch?v=yM8q1_uFKXI</a:t>
            </a:r>
            <a:endParaRPr lang="en-US" sz="250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EB0BD5-C006-4BA7-B694-5B08529E528F}"/>
              </a:ext>
            </a:extLst>
          </p:cNvPr>
          <p:cNvSpPr txBox="1"/>
          <p:nvPr/>
        </p:nvSpPr>
        <p:spPr>
          <a:xfrm>
            <a:off x="1137370" y="1395131"/>
            <a:ext cx="7761143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000" b="1">
                <a:latin typeface="Arial"/>
                <a:cs typeface="Arial"/>
              </a:rPr>
              <a:t>Another happy video to end with...</a:t>
            </a:r>
            <a:endParaRPr lang="en-US" sz="5000" b="1"/>
          </a:p>
        </p:txBody>
      </p:sp>
    </p:spTree>
    <p:extLst>
      <p:ext uri="{BB962C8B-B14F-4D97-AF65-F5344CB8AC3E}">
        <p14:creationId xmlns:p14="http://schemas.microsoft.com/office/powerpoint/2010/main" val="3993027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>
            <a:extLst>
              <a:ext uri="{FF2B5EF4-FFF2-40B4-BE49-F238E27FC236}">
                <a16:creationId xmlns:a16="http://schemas.microsoft.com/office/drawing/2014/main" id="{701C5675-38B6-43BD-A540-A7E460C77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78" y="338296"/>
            <a:ext cx="885666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r>
              <a:rPr lang="en-GB" altLang="en-US" sz="3500" b="1">
                <a:latin typeface="Arial"/>
                <a:cs typeface="Arial"/>
              </a:rPr>
              <a:t>Wild Boar – Pigs’ Natural Ancestor</a:t>
            </a:r>
          </a:p>
        </p:txBody>
      </p:sp>
      <p:sp>
        <p:nvSpPr>
          <p:cNvPr id="20483" name="Rectangle 4">
            <a:extLst>
              <a:ext uri="{FF2B5EF4-FFF2-40B4-BE49-F238E27FC236}">
                <a16:creationId xmlns:a16="http://schemas.microsoft.com/office/drawing/2014/main" id="{F91E5179-8F35-4BDA-B971-EC54C7728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83" y="6557830"/>
            <a:ext cx="6985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r>
              <a:rPr lang="en-GB" sz="3000">
                <a:latin typeface="Arial"/>
                <a:cs typeface="Arial"/>
                <a:hlinkClick r:id="rId3"/>
              </a:rPr>
              <a:t>https://youtu.be/QLNn3qg1RAE?t=84</a:t>
            </a:r>
            <a:r>
              <a:rPr lang="en-GB" sz="3000">
                <a:latin typeface="Arial"/>
                <a:cs typeface="Arial"/>
              </a:rPr>
              <a:t> </a:t>
            </a:r>
            <a:r>
              <a:rPr lang="en-GB" altLang="en-US" sz="3000">
                <a:latin typeface="Arial"/>
                <a:cs typeface="Arial"/>
              </a:rPr>
              <a:t> </a:t>
            </a:r>
            <a:endParaRPr lang="en-US"/>
          </a:p>
        </p:txBody>
      </p:sp>
      <p:pic>
        <p:nvPicPr>
          <p:cNvPr id="20484" name="Picture 6" descr="A close up of an animal&#10;&#10;Description automatically generated">
            <a:extLst>
              <a:ext uri="{FF2B5EF4-FFF2-40B4-BE49-F238E27FC236}">
                <a16:creationId xmlns:a16="http://schemas.microsoft.com/office/drawing/2014/main" id="{F1B43FB4-7564-42EC-9A5C-1E889CF93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46" y="1244846"/>
            <a:ext cx="3755757" cy="2477022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7">
            <a:extLst>
              <a:ext uri="{FF2B5EF4-FFF2-40B4-BE49-F238E27FC236}">
                <a16:creationId xmlns:a16="http://schemas.microsoft.com/office/drawing/2014/main" id="{72C0FF4E-E70B-47F3-8181-6F78BB04B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9418" y="1376717"/>
            <a:ext cx="4256094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379663" indent="-9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36863" indent="-9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94063" indent="-9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51263" indent="-9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en-US" sz="2800">
                <a:latin typeface="Arial"/>
                <a:cs typeface="Arial"/>
              </a:rPr>
              <a:t>Is this boar similar to the pigs you have seen?</a:t>
            </a:r>
          </a:p>
          <a:p>
            <a:pPr>
              <a:buFont typeface="Arial" panose="020B0604020202020204" pitchFamily="34" charset="0"/>
              <a:buChar char="•"/>
            </a:pPr>
            <a:endParaRPr lang="en-GB" altLang="en-US" sz="280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800">
                <a:latin typeface="Arial"/>
                <a:cs typeface="Arial"/>
              </a:rPr>
              <a:t>Watch the video to learn more!</a:t>
            </a:r>
          </a:p>
          <a:p>
            <a:pPr>
              <a:buFont typeface="Arial" panose="020B0604020202020204" pitchFamily="34" charset="0"/>
              <a:buChar char="•"/>
            </a:pPr>
            <a:endParaRPr lang="en-GB" altLang="en-US" sz="280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800">
                <a:latin typeface="Arial"/>
                <a:cs typeface="Arial"/>
              </a:rPr>
              <a:t>The video should start at 1m24 and needs stopping at 2m50.</a:t>
            </a:r>
            <a:endParaRPr lang="en-GB" altLang="en-US" sz="2800"/>
          </a:p>
        </p:txBody>
      </p:sp>
      <p:pic>
        <p:nvPicPr>
          <p:cNvPr id="2" name="Picture 2" descr="A pile of hay&#10;&#10;Description generated with very high confidence">
            <a:extLst>
              <a:ext uri="{FF2B5EF4-FFF2-40B4-BE49-F238E27FC236}">
                <a16:creationId xmlns:a16="http://schemas.microsoft.com/office/drawing/2014/main" id="{186BB997-83F7-45F4-A9F0-02DD49A4F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939" y="3788409"/>
            <a:ext cx="3750852" cy="2768138"/>
          </a:xfrm>
          <a:prstGeom prst="flowChartAlternateProcess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2048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0517CF-63BE-4A3E-8E50-1A1491772336}"/>
              </a:ext>
            </a:extLst>
          </p:cNvPr>
          <p:cNvSpPr txBox="1"/>
          <p:nvPr/>
        </p:nvSpPr>
        <p:spPr>
          <a:xfrm>
            <a:off x="2196409" y="166431"/>
            <a:ext cx="8144703" cy="10926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500" b="1">
                <a:latin typeface="Arial"/>
                <a:cs typeface="Arial"/>
              </a:rPr>
              <a:t>Farming sows</a:t>
            </a:r>
            <a:endParaRPr lang="en-US" sz="65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F52F81-B5FB-436C-A6C8-F457AC95B06C}"/>
              </a:ext>
            </a:extLst>
          </p:cNvPr>
          <p:cNvSpPr txBox="1"/>
          <p:nvPr/>
        </p:nvSpPr>
        <p:spPr>
          <a:xfrm>
            <a:off x="1829080" y="6385370"/>
            <a:ext cx="5143868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Arial"/>
                <a:cs typeface="Arial"/>
              </a:rPr>
              <a:t>A sow is what we call a mother pig.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B7EEB7-E543-4454-B620-ED0C4B83B144}"/>
              </a:ext>
            </a:extLst>
          </p:cNvPr>
          <p:cNvSpPr txBox="1"/>
          <p:nvPr/>
        </p:nvSpPr>
        <p:spPr>
          <a:xfrm>
            <a:off x="1828995" y="5763475"/>
            <a:ext cx="541060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>
                <a:latin typeface="Arial"/>
                <a:cs typeface="Arial"/>
              </a:rPr>
              <a:t>What is a sow?</a:t>
            </a:r>
            <a:endParaRPr lang="en-US" sz="3000" b="1"/>
          </a:p>
        </p:txBody>
      </p:sp>
      <p:pic>
        <p:nvPicPr>
          <p:cNvPr id="5" name="Picture 7" descr="A picture containing grass, mountain, outdoor, field&#10;&#10;Description generated with very high confidence">
            <a:extLst>
              <a:ext uri="{FF2B5EF4-FFF2-40B4-BE49-F238E27FC236}">
                <a16:creationId xmlns:a16="http://schemas.microsoft.com/office/drawing/2014/main" id="{08D8ABA9-91F4-4A54-9D3F-E0E6DDD42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949" y="1335324"/>
            <a:ext cx="6312474" cy="42595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390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>
            <a:extLst>
              <a:ext uri="{FF2B5EF4-FFF2-40B4-BE49-F238E27FC236}">
                <a16:creationId xmlns:a16="http://schemas.microsoft.com/office/drawing/2014/main" id="{12481D0C-9A90-4B1E-988A-47CC4056D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228672"/>
            <a:ext cx="92217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500" b="1">
                <a:solidFill>
                  <a:schemeClr val="bg1"/>
                </a:solidFill>
              </a:rPr>
              <a:t>Pigs today have inherited their behaviour from the wild boar</a:t>
            </a:r>
          </a:p>
          <a:p>
            <a:pPr eaLnBrk="1" hangingPunct="1"/>
            <a:endParaRPr lang="en-GB" altLang="en-US" sz="2800" b="1">
              <a:solidFill>
                <a:srgbClr val="000000"/>
              </a:solidFill>
            </a:endParaRPr>
          </a:p>
        </p:txBody>
      </p:sp>
      <p:sp>
        <p:nvSpPr>
          <p:cNvPr id="92165" name="Text Box 5">
            <a:extLst>
              <a:ext uri="{FF2B5EF4-FFF2-40B4-BE49-F238E27FC236}">
                <a16:creationId xmlns:a16="http://schemas.microsoft.com/office/drawing/2014/main" id="{27A11FC0-CCFD-448E-81E3-79F3A0680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3728" y="1411743"/>
            <a:ext cx="3065462" cy="107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GB" altLang="en-US" sz="2800">
                <a:solidFill>
                  <a:schemeClr val="bg1"/>
                </a:solidFill>
                <a:latin typeface="Arial"/>
                <a:cs typeface="Arial"/>
              </a:rPr>
              <a:t>What do you think this sow is doing?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EEAC264-D6A7-49A7-9735-844996173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3728" y="2704114"/>
            <a:ext cx="3065462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GB" altLang="en-US" sz="2800">
                <a:solidFill>
                  <a:schemeClr val="bg1"/>
                </a:solidFill>
              </a:rPr>
              <a:t>She is about to give birth and is carrying straw to her nest!</a:t>
            </a:r>
          </a:p>
        </p:txBody>
      </p:sp>
      <p:pic>
        <p:nvPicPr>
          <p:cNvPr id="22533" name="Picture 2">
            <a:extLst>
              <a:ext uri="{FF2B5EF4-FFF2-40B4-BE49-F238E27FC236}">
                <a16:creationId xmlns:a16="http://schemas.microsoft.com/office/drawing/2014/main" id="{6CF1B6DC-924C-4A90-BEE6-3DACC7C85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r="8427"/>
          <a:stretch>
            <a:fillRect/>
          </a:stretch>
        </p:blipFill>
        <p:spPr bwMode="auto">
          <a:xfrm>
            <a:off x="228044" y="1493838"/>
            <a:ext cx="6419850" cy="4310062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EE7DB9-8601-412B-85AC-B152F6557720}"/>
              </a:ext>
            </a:extLst>
          </p:cNvPr>
          <p:cNvSpPr txBox="1"/>
          <p:nvPr/>
        </p:nvSpPr>
        <p:spPr>
          <a:xfrm>
            <a:off x="6941142" y="5174898"/>
            <a:ext cx="354342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Watch the video for an example.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7990CC-9872-4C4E-950F-2E708E680F06}"/>
              </a:ext>
            </a:extLst>
          </p:cNvPr>
          <p:cNvSpPr txBox="1"/>
          <p:nvPr/>
        </p:nvSpPr>
        <p:spPr>
          <a:xfrm>
            <a:off x="228044" y="6061826"/>
            <a:ext cx="4376988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cs typeface="Arial"/>
                <a:hlinkClick r:id="rId4"/>
              </a:rPr>
              <a:t>https://www.youtube.com/watch?v=7I3w5SyCZDI</a:t>
            </a:r>
            <a:endParaRPr lang="en-US" sz="2000"/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5E884E-4BA9-4BAC-B634-D6771AE064DC}"/>
              </a:ext>
            </a:extLst>
          </p:cNvPr>
          <p:cNvSpPr txBox="1"/>
          <p:nvPr/>
        </p:nvSpPr>
        <p:spPr>
          <a:xfrm>
            <a:off x="5763128" y="6485318"/>
            <a:ext cx="4254732" cy="55399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>
                <a:latin typeface="Arial"/>
                <a:cs typeface="Arial"/>
              </a:rPr>
              <a:t>What happens next?</a:t>
            </a:r>
            <a:endParaRPr lang="en-US" sz="3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5" grpId="0"/>
      <p:bldP spid="6" grpId="0"/>
      <p:bldP spid="2" grpId="0"/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A pile of hay&#10;&#10;Description automatically generated">
            <a:extLst>
              <a:ext uri="{FF2B5EF4-FFF2-40B4-BE49-F238E27FC236}">
                <a16:creationId xmlns:a16="http://schemas.microsoft.com/office/drawing/2014/main" id="{42BC8142-1173-41A3-B4B6-6FE6BDBD4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1715"/>
          <a:stretch>
            <a:fillRect/>
          </a:stretch>
        </p:blipFill>
        <p:spPr bwMode="auto">
          <a:xfrm>
            <a:off x="5214938" y="0"/>
            <a:ext cx="512127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0" descr="A group of sheep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8E40B99C-25AB-4D18-A8A2-F01DFD282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t="24471" r="7289" b="-320"/>
          <a:stretch>
            <a:fillRect/>
          </a:stretch>
        </p:blipFill>
        <p:spPr bwMode="auto">
          <a:xfrm>
            <a:off x="-55563" y="0"/>
            <a:ext cx="5307013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A small brown animal&#10;&#10;Description automatically generated">
            <a:extLst>
              <a:ext uri="{FF2B5EF4-FFF2-40B4-BE49-F238E27FC236}">
                <a16:creationId xmlns:a16="http://schemas.microsoft.com/office/drawing/2014/main" id="{3D2F6738-A720-4A84-80D6-1FF76CD87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5"/>
          <a:stretch>
            <a:fillRect/>
          </a:stretch>
        </p:blipFill>
        <p:spPr bwMode="auto">
          <a:xfrm>
            <a:off x="-55563" y="3590925"/>
            <a:ext cx="5237163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7" descr="A picture containing person, animal, mammal, grass&#10;&#10;Description automatically generated">
            <a:extLst>
              <a:ext uri="{FF2B5EF4-FFF2-40B4-BE49-F238E27FC236}">
                <a16:creationId xmlns:a16="http://schemas.microsoft.com/office/drawing/2014/main" id="{C57E4C51-BF90-491A-82C8-0FC32238A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5"/>
          <a:stretch>
            <a:fillRect/>
          </a:stretch>
        </p:blipFill>
        <p:spPr bwMode="auto">
          <a:xfrm>
            <a:off x="5167313" y="3590925"/>
            <a:ext cx="516890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D6EFBCE7-9610-424B-906A-E2CF3EBEC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273" y="561859"/>
            <a:ext cx="7832725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GB" altLang="en-US" sz="5000" b="1">
                <a:solidFill>
                  <a:schemeClr val="bg1"/>
                </a:solidFill>
                <a:latin typeface="Arial"/>
                <a:cs typeface="Arial"/>
              </a:rPr>
              <a:t>Piglets! </a:t>
            </a:r>
            <a:endParaRPr lang="en-GB" altLang="en-US" sz="50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5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dog lying on top of a dirt field&#10;&#10;Description generated with high confidence">
            <a:extLst>
              <a:ext uri="{FF2B5EF4-FFF2-40B4-BE49-F238E27FC236}">
                <a16:creationId xmlns:a16="http://schemas.microsoft.com/office/drawing/2014/main" id="{12F367E0-2D0A-4DE8-889F-7ACC0899A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1" b="-265"/>
          <a:stretch/>
        </p:blipFill>
        <p:spPr>
          <a:xfrm>
            <a:off x="3717" y="2435"/>
            <a:ext cx="10338065" cy="7436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51A055-DC4F-4E66-A002-F501A78865B5}"/>
              </a:ext>
            </a:extLst>
          </p:cNvPr>
          <p:cNvSpPr txBox="1"/>
          <p:nvPr/>
        </p:nvSpPr>
        <p:spPr>
          <a:xfrm>
            <a:off x="781391" y="717064"/>
            <a:ext cx="2743200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500" b="1">
                <a:solidFill>
                  <a:srgbClr val="FFFFFF"/>
                </a:solidFill>
                <a:latin typeface="Arial"/>
                <a:cs typeface="Arial"/>
              </a:rPr>
              <a:t>What is this sow doing?</a:t>
            </a:r>
            <a:endParaRPr lang="en-US" sz="350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51D358-053E-4C7A-BD14-16C30DA9EDDB}"/>
              </a:ext>
            </a:extLst>
          </p:cNvPr>
          <p:cNvSpPr txBox="1"/>
          <p:nvPr/>
        </p:nvSpPr>
        <p:spPr>
          <a:xfrm>
            <a:off x="6949241" y="5685454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>
                <a:solidFill>
                  <a:srgbClr val="FFFFFF"/>
                </a:solidFill>
                <a:latin typeface="Arial"/>
                <a:cs typeface="Arial"/>
              </a:rPr>
              <a:t>Suckling her piglets. </a:t>
            </a:r>
            <a:endParaRPr lang="en-US" sz="3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27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3">
            <a:extLst>
              <a:ext uri="{FF2B5EF4-FFF2-40B4-BE49-F238E27FC236}">
                <a16:creationId xmlns:a16="http://schemas.microsoft.com/office/drawing/2014/main" id="{F4C52067-9CCF-4ECB-8456-05F6A70C0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265113"/>
            <a:ext cx="96488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r>
              <a:rPr lang="en-GB" altLang="en-US" sz="3000" b="1">
                <a:latin typeface="Arial"/>
                <a:cs typeface="Arial"/>
              </a:rPr>
              <a:t>Some farmed sows cannot display their natural behaviours</a:t>
            </a:r>
          </a:p>
        </p:txBody>
      </p:sp>
      <p:pic>
        <p:nvPicPr>
          <p:cNvPr id="26627" name="Picture 5" descr="A picture containing indoor, brown, cat, open&#10;&#10;Description automatically generated">
            <a:extLst>
              <a:ext uri="{FF2B5EF4-FFF2-40B4-BE49-F238E27FC236}">
                <a16:creationId xmlns:a16="http://schemas.microsoft.com/office/drawing/2014/main" id="{E0DC5323-D9C9-4E6B-976B-B7A0AFEB0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8763"/>
            <a:ext cx="10336213" cy="389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A32A4F-C9FF-48A2-8BED-40E3D3A7C1DC}"/>
              </a:ext>
            </a:extLst>
          </p:cNvPr>
          <p:cNvSpPr txBox="1"/>
          <p:nvPr/>
        </p:nvSpPr>
        <p:spPr>
          <a:xfrm>
            <a:off x="374075" y="5541372"/>
            <a:ext cx="386573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cs typeface="Arial"/>
              </a:rPr>
              <a:t>Why do you think sows might be kept in a farrowing crate like this one?</a:t>
            </a:r>
            <a:endParaRPr lang="en-US" sz="24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3E3A30-9EFF-4960-8404-B33F464C3EAE}"/>
              </a:ext>
            </a:extLst>
          </p:cNvPr>
          <p:cNvSpPr txBox="1"/>
          <p:nvPr/>
        </p:nvSpPr>
        <p:spPr>
          <a:xfrm>
            <a:off x="5849022" y="5538298"/>
            <a:ext cx="386573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"/>
                <a:cs typeface="Arial"/>
              </a:rPr>
              <a:t>Sometimes sows accidentally roll on their piglets. Farrowing crates can make this less likely.</a:t>
            </a: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B61E7CFF-A73A-498C-B28D-FC4729D7EF30}"/>
              </a:ext>
            </a:extLst>
          </p:cNvPr>
          <p:cNvSpPr/>
          <p:nvPr/>
        </p:nvSpPr>
        <p:spPr>
          <a:xfrm rot="5340000">
            <a:off x="4773125" y="5713873"/>
            <a:ext cx="488631" cy="977262"/>
          </a:xfrm>
          <a:prstGeom prst="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B6F95A-E747-43AE-9FD0-109AE31FBC8A}"/>
              </a:ext>
            </a:extLst>
          </p:cNvPr>
          <p:cNvSpPr txBox="1"/>
          <p:nvPr/>
        </p:nvSpPr>
        <p:spPr>
          <a:xfrm>
            <a:off x="329628" y="544007"/>
            <a:ext cx="8811557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000">
                <a:latin typeface="Arial"/>
                <a:cs typeface="Arial"/>
              </a:rPr>
              <a:t>What do you think the sow in the video is doing ? </a:t>
            </a:r>
            <a:endParaRPr lang="en-US" sz="5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84D3F5-6525-46DE-A095-19B9E2F6F552}"/>
              </a:ext>
            </a:extLst>
          </p:cNvPr>
          <p:cNvSpPr txBox="1"/>
          <p:nvPr/>
        </p:nvSpPr>
        <p:spPr>
          <a:xfrm>
            <a:off x="1218017" y="273174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65A762-91F2-4503-A099-40EA4757DABE}"/>
              </a:ext>
            </a:extLst>
          </p:cNvPr>
          <p:cNvSpPr txBox="1"/>
          <p:nvPr/>
        </p:nvSpPr>
        <p:spPr>
          <a:xfrm>
            <a:off x="328989" y="2365268"/>
            <a:ext cx="88782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hlinkClick r:id="rId2"/>
              </a:rPr>
              <a:t>https://www.youtube.com/watch?v=hTm1L6qWX0k&amp;list=UUzl50zen6r82QRRE_rezOLw&amp;index=25&amp;t=0s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927F9F4-64A3-44ED-9FCC-2352E7529A9E}"/>
              </a:ext>
            </a:extLst>
          </p:cNvPr>
          <p:cNvSpPr/>
          <p:nvPr/>
        </p:nvSpPr>
        <p:spPr>
          <a:xfrm>
            <a:off x="63022" y="2911050"/>
            <a:ext cx="10046506" cy="43866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7E5A778E-3BFA-47DF-A882-32AAB00C9F85}"/>
              </a:ext>
            </a:extLst>
          </p:cNvPr>
          <p:cNvSpPr txBox="1"/>
          <p:nvPr/>
        </p:nvSpPr>
        <p:spPr>
          <a:xfrm>
            <a:off x="1107003" y="3720109"/>
            <a:ext cx="8100248" cy="304698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79425" indent="-2222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0438" indent="-4603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1450" indent="-698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22463" indent="-936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3200" dirty="0">
                <a:latin typeface="Arial"/>
                <a:cs typeface="Arial"/>
              </a:rPr>
              <a:t>She is pushing her piglets out of the way before she lies down to stop them getting crushed. 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Arial"/>
                <a:cs typeface="Arial"/>
              </a:rPr>
              <a:t>Farming systems can also be designed to prevent crushing without putting the sow in a cage.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216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animBg="1"/>
      <p:bldP spid="8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1449</Words>
  <Application>Microsoft Office PowerPoint</Application>
  <PresentationFormat>Custom</PresentationFormat>
  <Paragraphs>228</Paragraphs>
  <Slides>29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Arial,Sans-Serif</vt:lpstr>
      <vt:lpstr>Calibri</vt:lpstr>
      <vt:lpstr>Frutiger LT Com 55 Roman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phil</dc:creator>
  <cp:lastModifiedBy>Phil Brooke</cp:lastModifiedBy>
  <cp:revision>1</cp:revision>
  <cp:lastPrinted>2019-04-18T11:50:00Z</cp:lastPrinted>
  <dcterms:created xsi:type="dcterms:W3CDTF">2014-11-07T15:38:28Z</dcterms:created>
  <dcterms:modified xsi:type="dcterms:W3CDTF">2020-04-28T17:59:40Z</dcterms:modified>
</cp:coreProperties>
</file>